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5" r:id="rId3"/>
    <p:sldId id="319" r:id="rId4"/>
    <p:sldId id="381" r:id="rId5"/>
    <p:sldId id="388" r:id="rId6"/>
    <p:sldId id="343" r:id="rId7"/>
    <p:sldId id="384" r:id="rId8"/>
    <p:sldId id="383" r:id="rId9"/>
    <p:sldId id="386" r:id="rId10"/>
    <p:sldId id="387" r:id="rId11"/>
    <p:sldId id="389" r:id="rId1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Lobster Two" panose="02000506000000020003" pitchFamily="2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1F5C"/>
    <a:srgbClr val="41EAF0"/>
    <a:srgbClr val="942092"/>
    <a:srgbClr val="FFD900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2DAF1-660E-47CA-AE6F-80CEE3F927DB}" v="26" dt="2022-12-12T02:27:05.518"/>
  </p1510:revLst>
</p1510:revInfo>
</file>

<file path=ppt/tableStyles.xml><?xml version="1.0" encoding="utf-8"?>
<a:tblStyleLst xmlns:a="http://schemas.openxmlformats.org/drawingml/2006/main" def="{124BD243-462F-41EE-9C1E-D2B532000727}">
  <a:tblStyle styleId="{124BD243-462F-41EE-9C1E-D2B532000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52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hamesh Kulkarni" userId="c55c2fb37d12e9eb" providerId="LiveId" clId="{0572DAF1-660E-47CA-AE6F-80CEE3F927DB}"/>
    <pc:docChg chg="undo custSel addSld delSld modSld sldOrd">
      <pc:chgData name="Prathamesh Kulkarni" userId="c55c2fb37d12e9eb" providerId="LiveId" clId="{0572DAF1-660E-47CA-AE6F-80CEE3F927DB}" dt="2022-12-12T02:41:07.046" v="4394" actId="1076"/>
      <pc:docMkLst>
        <pc:docMk/>
      </pc:docMkLst>
      <pc:sldChg chg="addSp modSp mod">
        <pc:chgData name="Prathamesh Kulkarni" userId="c55c2fb37d12e9eb" providerId="LiveId" clId="{0572DAF1-660E-47CA-AE6F-80CEE3F927DB}" dt="2022-12-12T00:58:11.258" v="2676" actId="1076"/>
        <pc:sldMkLst>
          <pc:docMk/>
          <pc:sldMk cId="0" sldId="256"/>
        </pc:sldMkLst>
        <pc:picChg chg="add mod">
          <ac:chgData name="Prathamesh Kulkarni" userId="c55c2fb37d12e9eb" providerId="LiveId" clId="{0572DAF1-660E-47CA-AE6F-80CEE3F927DB}" dt="2022-12-12T00:58:11.258" v="2676" actId="1076"/>
          <ac:picMkLst>
            <pc:docMk/>
            <pc:sldMk cId="0" sldId="256"/>
            <ac:picMk id="2" creationId="{C5FA8FD4-1606-0200-78BE-C8EC786F507A}"/>
          </ac:picMkLst>
        </pc:picChg>
      </pc:sldChg>
      <pc:sldChg chg="addSp delSp modSp mod">
        <pc:chgData name="Prathamesh Kulkarni" userId="c55c2fb37d12e9eb" providerId="LiveId" clId="{0572DAF1-660E-47CA-AE6F-80CEE3F927DB}" dt="2022-12-12T02:07:09.349" v="3031"/>
        <pc:sldMkLst>
          <pc:docMk/>
          <pc:sldMk cId="0" sldId="315"/>
        </pc:sldMkLst>
        <pc:spChg chg="add del mod">
          <ac:chgData name="Prathamesh Kulkarni" userId="c55c2fb37d12e9eb" providerId="LiveId" clId="{0572DAF1-660E-47CA-AE6F-80CEE3F927DB}" dt="2022-12-12T02:06:25.502" v="3028" actId="478"/>
          <ac:spMkLst>
            <pc:docMk/>
            <pc:sldMk cId="0" sldId="315"/>
            <ac:spMk id="4" creationId="{CB632167-1FCC-7D2A-1310-DDCF8CD7868E}"/>
          </ac:spMkLst>
        </pc:spChg>
        <pc:spChg chg="add mod">
          <ac:chgData name="Prathamesh Kulkarni" userId="c55c2fb37d12e9eb" providerId="LiveId" clId="{0572DAF1-660E-47CA-AE6F-80CEE3F927DB}" dt="2022-12-12T02:06:29.810" v="3030" actId="1076"/>
          <ac:spMkLst>
            <pc:docMk/>
            <pc:sldMk cId="0" sldId="315"/>
            <ac:spMk id="6" creationId="{A1075C05-3EA9-68E3-54B9-BAA00E86F561}"/>
          </ac:spMkLst>
        </pc:spChg>
        <pc:spChg chg="del mod">
          <ac:chgData name="Prathamesh Kulkarni" userId="c55c2fb37d12e9eb" providerId="LiveId" clId="{0572DAF1-660E-47CA-AE6F-80CEE3F927DB}" dt="2022-12-12T02:06:20.105" v="3027" actId="478"/>
          <ac:spMkLst>
            <pc:docMk/>
            <pc:sldMk cId="0" sldId="315"/>
            <ac:spMk id="764" creationId="{00000000-0000-0000-0000-000000000000}"/>
          </ac:spMkLst>
        </pc:spChg>
        <pc:picChg chg="add mod">
          <ac:chgData name="Prathamesh Kulkarni" userId="c55c2fb37d12e9eb" providerId="LiveId" clId="{0572DAF1-660E-47CA-AE6F-80CEE3F927DB}" dt="2022-12-12T02:07:09.349" v="3031"/>
          <ac:picMkLst>
            <pc:docMk/>
            <pc:sldMk cId="0" sldId="315"/>
            <ac:picMk id="7" creationId="{B1C75B72-8035-DE0D-FDEA-69F4AC57509C}"/>
          </ac:picMkLst>
        </pc:picChg>
      </pc:sldChg>
      <pc:sldChg chg="addSp modSp mod">
        <pc:chgData name="Prathamesh Kulkarni" userId="c55c2fb37d12e9eb" providerId="LiveId" clId="{0572DAF1-660E-47CA-AE6F-80CEE3F927DB}" dt="2022-12-12T02:28:35.508" v="4393" actId="1076"/>
        <pc:sldMkLst>
          <pc:docMk/>
          <pc:sldMk cId="3465987901" sldId="319"/>
        </pc:sldMkLst>
        <pc:spChg chg="add mod">
          <ac:chgData name="Prathamesh Kulkarni" userId="c55c2fb37d12e9eb" providerId="LiveId" clId="{0572DAF1-660E-47CA-AE6F-80CEE3F927DB}" dt="2022-12-11T21:06:51.362" v="10" actId="1076"/>
          <ac:spMkLst>
            <pc:docMk/>
            <pc:sldMk cId="3465987901" sldId="319"/>
            <ac:spMk id="3" creationId="{CF614FC7-BBEC-6483-8C95-E2A16A6F5D8A}"/>
          </ac:spMkLst>
        </pc:spChg>
        <pc:spChg chg="add mod">
          <ac:chgData name="Prathamesh Kulkarni" userId="c55c2fb37d12e9eb" providerId="LiveId" clId="{0572DAF1-660E-47CA-AE6F-80CEE3F927DB}" dt="2022-12-12T02:06:15.309" v="3026" actId="571"/>
          <ac:spMkLst>
            <pc:docMk/>
            <pc:sldMk cId="3465987901" sldId="319"/>
            <ac:spMk id="4" creationId="{1346956B-EF06-1AEF-F24B-5DC03753859F}"/>
          </ac:spMkLst>
        </pc:spChg>
        <pc:spChg chg="add mod">
          <ac:chgData name="Prathamesh Kulkarni" userId="c55c2fb37d12e9eb" providerId="LiveId" clId="{0572DAF1-660E-47CA-AE6F-80CEE3F927DB}" dt="2022-12-12T02:27:00.366" v="4286" actId="1076"/>
          <ac:spMkLst>
            <pc:docMk/>
            <pc:sldMk cId="3465987901" sldId="319"/>
            <ac:spMk id="5" creationId="{4885A3D2-5077-8194-F30D-A3121049DCC9}"/>
          </ac:spMkLst>
        </pc:spChg>
        <pc:spChg chg="mod">
          <ac:chgData name="Prathamesh Kulkarni" userId="c55c2fb37d12e9eb" providerId="LiveId" clId="{0572DAF1-660E-47CA-AE6F-80CEE3F927DB}" dt="2022-12-12T02:25:28.344" v="4164" actId="1076"/>
          <ac:spMkLst>
            <pc:docMk/>
            <pc:sldMk cId="3465987901" sldId="319"/>
            <ac:spMk id="6" creationId="{F40200CA-472A-DFAF-28AE-21E99FABB0DD}"/>
          </ac:spMkLst>
        </pc:spChg>
        <pc:spChg chg="mod">
          <ac:chgData name="Prathamesh Kulkarni" userId="c55c2fb37d12e9eb" providerId="LiveId" clId="{0572DAF1-660E-47CA-AE6F-80CEE3F927DB}" dt="2022-12-11T21:11:23.176" v="31" actId="1076"/>
          <ac:spMkLst>
            <pc:docMk/>
            <pc:sldMk cId="3465987901" sldId="319"/>
            <ac:spMk id="7" creationId="{30109EE5-EB9F-92E6-129B-587DF2549768}"/>
          </ac:spMkLst>
        </pc:spChg>
        <pc:spChg chg="add mod">
          <ac:chgData name="Prathamesh Kulkarni" userId="c55c2fb37d12e9eb" providerId="LiveId" clId="{0572DAF1-660E-47CA-AE6F-80CEE3F927DB}" dt="2022-12-12T02:27:59.367" v="4392" actId="1076"/>
          <ac:spMkLst>
            <pc:docMk/>
            <pc:sldMk cId="3465987901" sldId="319"/>
            <ac:spMk id="8" creationId="{D12D58E0-6B7B-6DAB-8DBA-6561E41FF671}"/>
          </ac:spMkLst>
        </pc:spChg>
        <pc:spChg chg="mod">
          <ac:chgData name="Prathamesh Kulkarni" userId="c55c2fb37d12e9eb" providerId="LiveId" clId="{0572DAF1-660E-47CA-AE6F-80CEE3F927DB}" dt="2022-12-12T02:27:14.674" v="4290" actId="1076"/>
          <ac:spMkLst>
            <pc:docMk/>
            <pc:sldMk cId="3465987901" sldId="319"/>
            <ac:spMk id="15" creationId="{641DB239-A677-DA68-EB9E-36D4E0E056D6}"/>
          </ac:spMkLst>
        </pc:spChg>
        <pc:spChg chg="mod">
          <ac:chgData name="Prathamesh Kulkarni" userId="c55c2fb37d12e9eb" providerId="LiveId" clId="{0572DAF1-660E-47CA-AE6F-80CEE3F927DB}" dt="2022-12-11T21:11:34.496" v="32" actId="20577"/>
          <ac:spMkLst>
            <pc:docMk/>
            <pc:sldMk cId="3465987901" sldId="319"/>
            <ac:spMk id="17" creationId="{BBA81F25-E1E2-8938-5E19-8F74BE73670C}"/>
          </ac:spMkLst>
        </pc:spChg>
        <pc:picChg chg="mod">
          <ac:chgData name="Prathamesh Kulkarni" userId="c55c2fb37d12e9eb" providerId="LiveId" clId="{0572DAF1-660E-47CA-AE6F-80CEE3F927DB}" dt="2022-12-12T02:28:35.508" v="4393" actId="1076"/>
          <ac:picMkLst>
            <pc:docMk/>
            <pc:sldMk cId="3465987901" sldId="319"/>
            <ac:picMk id="2" creationId="{8BDAFA50-F6FC-4754-50F4-91772914CDF5}"/>
          </ac:picMkLst>
        </pc:picChg>
      </pc:sldChg>
      <pc:sldChg chg="addSp delSp modSp mod">
        <pc:chgData name="Prathamesh Kulkarni" userId="c55c2fb37d12e9eb" providerId="LiveId" clId="{0572DAF1-660E-47CA-AE6F-80CEE3F927DB}" dt="2022-12-12T02:23:03.668" v="4030" actId="14100"/>
        <pc:sldMkLst>
          <pc:docMk/>
          <pc:sldMk cId="3880934241" sldId="343"/>
        </pc:sldMkLst>
        <pc:spChg chg="add mod">
          <ac:chgData name="Prathamesh Kulkarni" userId="c55c2fb37d12e9eb" providerId="LiveId" clId="{0572DAF1-660E-47CA-AE6F-80CEE3F927DB}" dt="2022-12-12T02:23:03.668" v="4030" actId="14100"/>
          <ac:spMkLst>
            <pc:docMk/>
            <pc:sldMk cId="3880934241" sldId="343"/>
            <ac:spMk id="4" creationId="{03E5A20A-567B-8E06-A373-AB4325F751B6}"/>
          </ac:spMkLst>
        </pc:spChg>
        <pc:spChg chg="del">
          <ac:chgData name="Prathamesh Kulkarni" userId="c55c2fb37d12e9eb" providerId="LiveId" clId="{0572DAF1-660E-47CA-AE6F-80CEE3F927DB}" dt="2022-12-11T21:11:52.667" v="33" actId="478"/>
          <ac:spMkLst>
            <pc:docMk/>
            <pc:sldMk cId="3880934241" sldId="343"/>
            <ac:spMk id="5" creationId="{1CA4D905-307C-7E40-AD1D-7D64E0AF0A6E}"/>
          </ac:spMkLst>
        </pc:spChg>
        <pc:spChg chg="add mod">
          <ac:chgData name="Prathamesh Kulkarni" userId="c55c2fb37d12e9eb" providerId="LiveId" clId="{0572DAF1-660E-47CA-AE6F-80CEE3F927DB}" dt="2022-12-11T23:02:42.372" v="1762" actId="1076"/>
          <ac:spMkLst>
            <pc:docMk/>
            <pc:sldMk cId="3880934241" sldId="343"/>
            <ac:spMk id="7" creationId="{9A8E19ED-D6CC-FAFD-02CE-C55EDA856273}"/>
          </ac:spMkLst>
        </pc:spChg>
        <pc:spChg chg="add mod">
          <ac:chgData name="Prathamesh Kulkarni" userId="c55c2fb37d12e9eb" providerId="LiveId" clId="{0572DAF1-660E-47CA-AE6F-80CEE3F927DB}" dt="2022-12-11T23:02:38.560" v="1761" actId="1076"/>
          <ac:spMkLst>
            <pc:docMk/>
            <pc:sldMk cId="3880934241" sldId="343"/>
            <ac:spMk id="8" creationId="{6CCB598B-F611-51DC-D36D-02D9B708182F}"/>
          </ac:spMkLst>
        </pc:spChg>
        <pc:spChg chg="add del mod">
          <ac:chgData name="Prathamesh Kulkarni" userId="c55c2fb37d12e9eb" providerId="LiveId" clId="{0572DAF1-660E-47CA-AE6F-80CEE3F927DB}" dt="2022-12-11T21:59:10.368" v="919"/>
          <ac:spMkLst>
            <pc:docMk/>
            <pc:sldMk cId="3880934241" sldId="343"/>
            <ac:spMk id="9" creationId="{FB2B8A7C-408D-6455-8BA8-6713E035AED3}"/>
          </ac:spMkLst>
        </pc:spChg>
        <pc:picChg chg="del">
          <ac:chgData name="Prathamesh Kulkarni" userId="c55c2fb37d12e9eb" providerId="LiveId" clId="{0572DAF1-660E-47CA-AE6F-80CEE3F927DB}" dt="2022-12-11T23:02:12.391" v="1755" actId="478"/>
          <ac:picMkLst>
            <pc:docMk/>
            <pc:sldMk cId="3880934241" sldId="343"/>
            <ac:picMk id="2" creationId="{97CDE5AA-2374-DA27-044C-5EE312A56BF8}"/>
          </ac:picMkLst>
        </pc:picChg>
        <pc:picChg chg="del">
          <ac:chgData name="Prathamesh Kulkarni" userId="c55c2fb37d12e9eb" providerId="LiveId" clId="{0572DAF1-660E-47CA-AE6F-80CEE3F927DB}" dt="2022-12-11T21:11:54.527" v="34" actId="478"/>
          <ac:picMkLst>
            <pc:docMk/>
            <pc:sldMk cId="3880934241" sldId="343"/>
            <ac:picMk id="3" creationId="{1EA3F398-9232-7D71-D7C4-D8BB558AA47C}"/>
          </ac:picMkLst>
        </pc:picChg>
        <pc:picChg chg="add mod">
          <ac:chgData name="Prathamesh Kulkarni" userId="c55c2fb37d12e9eb" providerId="LiveId" clId="{0572DAF1-660E-47CA-AE6F-80CEE3F927DB}" dt="2022-12-11T23:02:35.137" v="1760" actId="1076"/>
          <ac:picMkLst>
            <pc:docMk/>
            <pc:sldMk cId="3880934241" sldId="343"/>
            <ac:picMk id="5" creationId="{F9EB5C45-2DFE-AA60-EF10-5DBE9C5C34DF}"/>
          </ac:picMkLst>
        </pc:picChg>
      </pc:sldChg>
      <pc:sldChg chg="del">
        <pc:chgData name="Prathamesh Kulkarni" userId="c55c2fb37d12e9eb" providerId="LiveId" clId="{0572DAF1-660E-47CA-AE6F-80CEE3F927DB}" dt="2022-12-12T00:56:31.613" v="2655" actId="47"/>
        <pc:sldMkLst>
          <pc:docMk/>
          <pc:sldMk cId="5367820" sldId="347"/>
        </pc:sldMkLst>
      </pc:sldChg>
      <pc:sldChg chg="del">
        <pc:chgData name="Prathamesh Kulkarni" userId="c55c2fb37d12e9eb" providerId="LiveId" clId="{0572DAF1-660E-47CA-AE6F-80CEE3F927DB}" dt="2022-12-12T00:56:25.640" v="2644" actId="47"/>
        <pc:sldMkLst>
          <pc:docMk/>
          <pc:sldMk cId="2461473561" sldId="349"/>
        </pc:sldMkLst>
      </pc:sldChg>
      <pc:sldChg chg="del">
        <pc:chgData name="Prathamesh Kulkarni" userId="c55c2fb37d12e9eb" providerId="LiveId" clId="{0572DAF1-660E-47CA-AE6F-80CEE3F927DB}" dt="2022-12-12T00:56:12.189" v="2639" actId="47"/>
        <pc:sldMkLst>
          <pc:docMk/>
          <pc:sldMk cId="3368852252" sldId="350"/>
        </pc:sldMkLst>
      </pc:sldChg>
      <pc:sldChg chg="addSp delSp modSp del mod">
        <pc:chgData name="Prathamesh Kulkarni" userId="c55c2fb37d12e9eb" providerId="LiveId" clId="{0572DAF1-660E-47CA-AE6F-80CEE3F927DB}" dt="2022-12-11T23:00:44.467" v="1753" actId="2696"/>
        <pc:sldMkLst>
          <pc:docMk/>
          <pc:sldMk cId="2583188463" sldId="355"/>
        </pc:sldMkLst>
        <pc:spChg chg="mod">
          <ac:chgData name="Prathamesh Kulkarni" userId="c55c2fb37d12e9eb" providerId="LiveId" clId="{0572DAF1-660E-47CA-AE6F-80CEE3F927DB}" dt="2022-12-11T22:01:37.968" v="935" actId="20577"/>
          <ac:spMkLst>
            <pc:docMk/>
            <pc:sldMk cId="2583188463" sldId="355"/>
            <ac:spMk id="2" creationId="{68F10C52-CB21-C1DA-793A-826801461C72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3" creationId="{D1468B30-AEB9-C78D-98B9-EB5ACF320796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6" creationId="{4158C7A8-8998-A2C0-1337-25B0077EEB7A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7" creationId="{6C00452B-BE20-473C-7B04-F026E5990B67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8" creationId="{6EB18C80-AFD8-F79F-A050-B58B24C9A559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9" creationId="{A0FC8CC5-B95D-89DA-C958-75030E5B206B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10" creationId="{96D86502-9316-1FFB-FA0B-77169E53F321}"/>
          </ac:spMkLst>
        </pc:spChg>
        <pc:spChg chg="add del mod">
          <ac:chgData name="Prathamesh Kulkarni" userId="c55c2fb37d12e9eb" providerId="LiveId" clId="{0572DAF1-660E-47CA-AE6F-80CEE3F927DB}" dt="2022-12-11T22:59:59.854" v="1745" actId="21"/>
          <ac:spMkLst>
            <pc:docMk/>
            <pc:sldMk cId="2583188463" sldId="355"/>
            <ac:spMk id="11" creationId="{E39E2795-711D-B004-7123-DA7B1C17012C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13" creationId="{E622372B-299F-27FC-DF8A-1245E87AFA3C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15" creationId="{2214E7CC-3C1F-E15C-9651-82D168C12D1C}"/>
          </ac:spMkLst>
        </pc:spChg>
        <pc:spChg chg="del">
          <ac:chgData name="Prathamesh Kulkarni" userId="c55c2fb37d12e9eb" providerId="LiveId" clId="{0572DAF1-660E-47CA-AE6F-80CEE3F927DB}" dt="2022-12-11T21:59:51.976" v="924" actId="478"/>
          <ac:spMkLst>
            <pc:docMk/>
            <pc:sldMk cId="2583188463" sldId="355"/>
            <ac:spMk id="18" creationId="{90E70627-12A0-57D8-3EBC-0A5E44DDC7C4}"/>
          </ac:spMkLst>
        </pc:spChg>
        <pc:picChg chg="del">
          <ac:chgData name="Prathamesh Kulkarni" userId="c55c2fb37d12e9eb" providerId="LiveId" clId="{0572DAF1-660E-47CA-AE6F-80CEE3F927DB}" dt="2022-12-11T21:59:51.976" v="924" actId="478"/>
          <ac:picMkLst>
            <pc:docMk/>
            <pc:sldMk cId="2583188463" sldId="355"/>
            <ac:picMk id="4" creationId="{8A0E4D8A-C5F7-37AE-6E81-1D418B71718B}"/>
          </ac:picMkLst>
        </pc:picChg>
        <pc:picChg chg="del">
          <ac:chgData name="Prathamesh Kulkarni" userId="c55c2fb37d12e9eb" providerId="LiveId" clId="{0572DAF1-660E-47CA-AE6F-80CEE3F927DB}" dt="2022-12-11T21:59:51.976" v="924" actId="478"/>
          <ac:picMkLst>
            <pc:docMk/>
            <pc:sldMk cId="2583188463" sldId="355"/>
            <ac:picMk id="5" creationId="{BE035D1E-63C9-5FE2-AE30-43194D8D633B}"/>
          </ac:picMkLst>
        </pc:picChg>
      </pc:sldChg>
      <pc:sldChg chg="del">
        <pc:chgData name="Prathamesh Kulkarni" userId="c55c2fb37d12e9eb" providerId="LiveId" clId="{0572DAF1-660E-47CA-AE6F-80CEE3F927DB}" dt="2022-12-12T00:56:26.595" v="2646" actId="47"/>
        <pc:sldMkLst>
          <pc:docMk/>
          <pc:sldMk cId="4225359695" sldId="360"/>
        </pc:sldMkLst>
      </pc:sldChg>
      <pc:sldChg chg="del">
        <pc:chgData name="Prathamesh Kulkarni" userId="c55c2fb37d12e9eb" providerId="LiveId" clId="{0572DAF1-660E-47CA-AE6F-80CEE3F927DB}" dt="2022-12-12T00:56:30.918" v="2654" actId="47"/>
        <pc:sldMkLst>
          <pc:docMk/>
          <pc:sldMk cId="1050105341" sldId="361"/>
        </pc:sldMkLst>
      </pc:sldChg>
      <pc:sldChg chg="del">
        <pc:chgData name="Prathamesh Kulkarni" userId="c55c2fb37d12e9eb" providerId="LiveId" clId="{0572DAF1-660E-47CA-AE6F-80CEE3F927DB}" dt="2022-12-12T00:56:13.246" v="2640" actId="47"/>
        <pc:sldMkLst>
          <pc:docMk/>
          <pc:sldMk cId="1629567377" sldId="362"/>
        </pc:sldMkLst>
      </pc:sldChg>
      <pc:sldChg chg="del">
        <pc:chgData name="Prathamesh Kulkarni" userId="c55c2fb37d12e9eb" providerId="LiveId" clId="{0572DAF1-660E-47CA-AE6F-80CEE3F927DB}" dt="2022-12-12T00:56:14.054" v="2641" actId="47"/>
        <pc:sldMkLst>
          <pc:docMk/>
          <pc:sldMk cId="27429224" sldId="363"/>
        </pc:sldMkLst>
      </pc:sldChg>
      <pc:sldChg chg="del">
        <pc:chgData name="Prathamesh Kulkarni" userId="c55c2fb37d12e9eb" providerId="LiveId" clId="{0572DAF1-660E-47CA-AE6F-80CEE3F927DB}" dt="2022-12-12T00:56:07.331" v="2638" actId="47"/>
        <pc:sldMkLst>
          <pc:docMk/>
          <pc:sldMk cId="1233335904" sldId="364"/>
        </pc:sldMkLst>
      </pc:sldChg>
      <pc:sldChg chg="del">
        <pc:chgData name="Prathamesh Kulkarni" userId="c55c2fb37d12e9eb" providerId="LiveId" clId="{0572DAF1-660E-47CA-AE6F-80CEE3F927DB}" dt="2022-12-12T00:56:01.205" v="2637" actId="2696"/>
        <pc:sldMkLst>
          <pc:docMk/>
          <pc:sldMk cId="4206866504" sldId="365"/>
        </pc:sldMkLst>
      </pc:sldChg>
      <pc:sldChg chg="del">
        <pc:chgData name="Prathamesh Kulkarni" userId="c55c2fb37d12e9eb" providerId="LiveId" clId="{0572DAF1-660E-47CA-AE6F-80CEE3F927DB}" dt="2022-12-12T00:56:29.424" v="2651" actId="47"/>
        <pc:sldMkLst>
          <pc:docMk/>
          <pc:sldMk cId="1100241445" sldId="367"/>
        </pc:sldMkLst>
      </pc:sldChg>
      <pc:sldChg chg="del">
        <pc:chgData name="Prathamesh Kulkarni" userId="c55c2fb37d12e9eb" providerId="LiveId" clId="{0572DAF1-660E-47CA-AE6F-80CEE3F927DB}" dt="2022-12-12T00:56:28.899" v="2650" actId="47"/>
        <pc:sldMkLst>
          <pc:docMk/>
          <pc:sldMk cId="1031641385" sldId="368"/>
        </pc:sldMkLst>
      </pc:sldChg>
      <pc:sldChg chg="del">
        <pc:chgData name="Prathamesh Kulkarni" userId="c55c2fb37d12e9eb" providerId="LiveId" clId="{0572DAF1-660E-47CA-AE6F-80CEE3F927DB}" dt="2022-12-12T00:56:30.453" v="2653" actId="47"/>
        <pc:sldMkLst>
          <pc:docMk/>
          <pc:sldMk cId="473731484" sldId="369"/>
        </pc:sldMkLst>
      </pc:sldChg>
      <pc:sldChg chg="del">
        <pc:chgData name="Prathamesh Kulkarni" userId="c55c2fb37d12e9eb" providerId="LiveId" clId="{0572DAF1-660E-47CA-AE6F-80CEE3F927DB}" dt="2022-12-12T00:56:28.366" v="2649" actId="47"/>
        <pc:sldMkLst>
          <pc:docMk/>
          <pc:sldMk cId="3656079680" sldId="370"/>
        </pc:sldMkLst>
      </pc:sldChg>
      <pc:sldChg chg="del">
        <pc:chgData name="Prathamesh Kulkarni" userId="c55c2fb37d12e9eb" providerId="LiveId" clId="{0572DAF1-660E-47CA-AE6F-80CEE3F927DB}" dt="2022-12-12T00:56:29.987" v="2652" actId="47"/>
        <pc:sldMkLst>
          <pc:docMk/>
          <pc:sldMk cId="2175864631" sldId="371"/>
        </pc:sldMkLst>
      </pc:sldChg>
      <pc:sldChg chg="del">
        <pc:chgData name="Prathamesh Kulkarni" userId="c55c2fb37d12e9eb" providerId="LiveId" clId="{0572DAF1-660E-47CA-AE6F-80CEE3F927DB}" dt="2022-12-12T00:56:27.832" v="2648" actId="47"/>
        <pc:sldMkLst>
          <pc:docMk/>
          <pc:sldMk cId="3371507241" sldId="372"/>
        </pc:sldMkLst>
      </pc:sldChg>
      <pc:sldChg chg="del">
        <pc:chgData name="Prathamesh Kulkarni" userId="c55c2fb37d12e9eb" providerId="LiveId" clId="{0572DAF1-660E-47CA-AE6F-80CEE3F927DB}" dt="2022-12-12T00:56:26.158" v="2645" actId="47"/>
        <pc:sldMkLst>
          <pc:docMk/>
          <pc:sldMk cId="2375943933" sldId="373"/>
        </pc:sldMkLst>
      </pc:sldChg>
      <pc:sldChg chg="del">
        <pc:chgData name="Prathamesh Kulkarni" userId="c55c2fb37d12e9eb" providerId="LiveId" clId="{0572DAF1-660E-47CA-AE6F-80CEE3F927DB}" dt="2022-12-12T00:56:27.147" v="2647" actId="47"/>
        <pc:sldMkLst>
          <pc:docMk/>
          <pc:sldMk cId="2645303193" sldId="375"/>
        </pc:sldMkLst>
      </pc:sldChg>
      <pc:sldChg chg="del">
        <pc:chgData name="Prathamesh Kulkarni" userId="c55c2fb37d12e9eb" providerId="LiveId" clId="{0572DAF1-660E-47CA-AE6F-80CEE3F927DB}" dt="2022-12-12T00:56:15.189" v="2642" actId="47"/>
        <pc:sldMkLst>
          <pc:docMk/>
          <pc:sldMk cId="3418666582" sldId="377"/>
        </pc:sldMkLst>
      </pc:sldChg>
      <pc:sldChg chg="del">
        <pc:chgData name="Prathamesh Kulkarni" userId="c55c2fb37d12e9eb" providerId="LiveId" clId="{0572DAF1-660E-47CA-AE6F-80CEE3F927DB}" dt="2022-12-12T00:56:32.116" v="2656" actId="47"/>
        <pc:sldMkLst>
          <pc:docMk/>
          <pc:sldMk cId="3971143857" sldId="378"/>
        </pc:sldMkLst>
      </pc:sldChg>
      <pc:sldChg chg="del">
        <pc:chgData name="Prathamesh Kulkarni" userId="c55c2fb37d12e9eb" providerId="LiveId" clId="{0572DAF1-660E-47CA-AE6F-80CEE3F927DB}" dt="2022-12-12T00:56:15.870" v="2643" actId="47"/>
        <pc:sldMkLst>
          <pc:docMk/>
          <pc:sldMk cId="1911320331" sldId="379"/>
        </pc:sldMkLst>
      </pc:sldChg>
      <pc:sldChg chg="add del">
        <pc:chgData name="Prathamesh Kulkarni" userId="c55c2fb37d12e9eb" providerId="LiveId" clId="{0572DAF1-660E-47CA-AE6F-80CEE3F927DB}" dt="2022-12-12T00:56:41.514" v="2663" actId="47"/>
        <pc:sldMkLst>
          <pc:docMk/>
          <pc:sldMk cId="2456518377" sldId="380"/>
        </pc:sldMkLst>
      </pc:sldChg>
      <pc:sldChg chg="addSp modSp">
        <pc:chgData name="Prathamesh Kulkarni" userId="c55c2fb37d12e9eb" providerId="LiveId" clId="{0572DAF1-660E-47CA-AE6F-80CEE3F927DB}" dt="2022-12-12T02:07:21.639" v="3032"/>
        <pc:sldMkLst>
          <pc:docMk/>
          <pc:sldMk cId="1003124357" sldId="381"/>
        </pc:sldMkLst>
        <pc:picChg chg="add mod">
          <ac:chgData name="Prathamesh Kulkarni" userId="c55c2fb37d12e9eb" providerId="LiveId" clId="{0572DAF1-660E-47CA-AE6F-80CEE3F927DB}" dt="2022-12-12T02:07:21.639" v="3032"/>
          <ac:picMkLst>
            <pc:docMk/>
            <pc:sldMk cId="1003124357" sldId="381"/>
            <ac:picMk id="2" creationId="{610638ED-BF6E-DB39-D1FF-6AF41567ADEB}"/>
          </ac:picMkLst>
        </pc:picChg>
      </pc:sldChg>
      <pc:sldChg chg="modSp add del mod">
        <pc:chgData name="Prathamesh Kulkarni" userId="c55c2fb37d12e9eb" providerId="LiveId" clId="{0572DAF1-660E-47CA-AE6F-80CEE3F927DB}" dt="2022-12-12T00:55:54.329" v="2635" actId="2696"/>
        <pc:sldMkLst>
          <pc:docMk/>
          <pc:sldMk cId="277491530" sldId="382"/>
        </pc:sldMkLst>
        <pc:spChg chg="mod">
          <ac:chgData name="Prathamesh Kulkarni" userId="c55c2fb37d12e9eb" providerId="LiveId" clId="{0572DAF1-660E-47CA-AE6F-80CEE3F927DB}" dt="2022-12-11T22:59:42.227" v="1743" actId="20577"/>
          <ac:spMkLst>
            <pc:docMk/>
            <pc:sldMk cId="277491530" sldId="382"/>
            <ac:spMk id="2" creationId="{68F10C52-CB21-C1DA-793A-826801461C72}"/>
          </ac:spMkLst>
        </pc:spChg>
      </pc:sldChg>
      <pc:sldChg chg="addSp delSp modSp add del mod ord">
        <pc:chgData name="Prathamesh Kulkarni" userId="c55c2fb37d12e9eb" providerId="LiveId" clId="{0572DAF1-660E-47CA-AE6F-80CEE3F927DB}" dt="2022-12-12T02:41:07.046" v="4394" actId="1076"/>
        <pc:sldMkLst>
          <pc:docMk/>
          <pc:sldMk cId="2035047573" sldId="383"/>
        </pc:sldMkLst>
        <pc:spChg chg="add mod">
          <ac:chgData name="Prathamesh Kulkarni" userId="c55c2fb37d12e9eb" providerId="LiveId" clId="{0572DAF1-660E-47CA-AE6F-80CEE3F927DB}" dt="2022-12-12T02:41:07.046" v="4394" actId="1076"/>
          <ac:spMkLst>
            <pc:docMk/>
            <pc:sldMk cId="2035047573" sldId="383"/>
            <ac:spMk id="3" creationId="{A77C78C9-DE2A-740F-8701-523BE2FFC55C}"/>
          </ac:spMkLst>
        </pc:spChg>
        <pc:spChg chg="mod">
          <ac:chgData name="Prathamesh Kulkarni" userId="c55c2fb37d12e9eb" providerId="LiveId" clId="{0572DAF1-660E-47CA-AE6F-80CEE3F927DB}" dt="2022-12-12T00:55:42.712" v="2633" actId="20577"/>
          <ac:spMkLst>
            <pc:docMk/>
            <pc:sldMk cId="2035047573" sldId="383"/>
            <ac:spMk id="4" creationId="{03E5A20A-567B-8E06-A373-AB4325F751B6}"/>
          </ac:spMkLst>
        </pc:spChg>
        <pc:spChg chg="del mod">
          <ac:chgData name="Prathamesh Kulkarni" userId="c55c2fb37d12e9eb" providerId="LiveId" clId="{0572DAF1-660E-47CA-AE6F-80CEE3F927DB}" dt="2022-12-11T23:00:12.559" v="1750" actId="478"/>
          <ac:spMkLst>
            <pc:docMk/>
            <pc:sldMk cId="2035047573" sldId="383"/>
            <ac:spMk id="7" creationId="{9A8E19ED-D6CC-FAFD-02CE-C55EDA856273}"/>
          </ac:spMkLst>
        </pc:spChg>
        <pc:spChg chg="del">
          <ac:chgData name="Prathamesh Kulkarni" userId="c55c2fb37d12e9eb" providerId="LiveId" clId="{0572DAF1-660E-47CA-AE6F-80CEE3F927DB}" dt="2022-12-11T23:00:14.651" v="1751" actId="478"/>
          <ac:spMkLst>
            <pc:docMk/>
            <pc:sldMk cId="2035047573" sldId="383"/>
            <ac:spMk id="8" creationId="{6CCB598B-F611-51DC-D36D-02D9B708182F}"/>
          </ac:spMkLst>
        </pc:spChg>
        <pc:picChg chg="mod">
          <ac:chgData name="Prathamesh Kulkarni" userId="c55c2fb37d12e9eb" providerId="LiveId" clId="{0572DAF1-660E-47CA-AE6F-80CEE3F927DB}" dt="2022-12-11T23:00:02.264" v="1746" actId="1076"/>
          <ac:picMkLst>
            <pc:docMk/>
            <pc:sldMk cId="2035047573" sldId="383"/>
            <ac:picMk id="2" creationId="{97CDE5AA-2374-DA27-044C-5EE312A56BF8}"/>
          </ac:picMkLst>
        </pc:picChg>
      </pc:sldChg>
      <pc:sldChg chg="modSp add del mod">
        <pc:chgData name="Prathamesh Kulkarni" userId="c55c2fb37d12e9eb" providerId="LiveId" clId="{0572DAF1-660E-47CA-AE6F-80CEE3F927DB}" dt="2022-12-12T02:23:09.487" v="4031" actId="14100"/>
        <pc:sldMkLst>
          <pc:docMk/>
          <pc:sldMk cId="2613594532" sldId="384"/>
        </pc:sldMkLst>
        <pc:spChg chg="mod">
          <ac:chgData name="Prathamesh Kulkarni" userId="c55c2fb37d12e9eb" providerId="LiveId" clId="{0572DAF1-660E-47CA-AE6F-80CEE3F927DB}" dt="2022-12-12T00:30:16.457" v="1786" actId="20577"/>
          <ac:spMkLst>
            <pc:docMk/>
            <pc:sldMk cId="2613594532" sldId="384"/>
            <ac:spMk id="3" creationId="{A77C78C9-DE2A-740F-8701-523BE2FFC55C}"/>
          </ac:spMkLst>
        </pc:spChg>
        <pc:spChg chg="mod">
          <ac:chgData name="Prathamesh Kulkarni" userId="c55c2fb37d12e9eb" providerId="LiveId" clId="{0572DAF1-660E-47CA-AE6F-80CEE3F927DB}" dt="2022-12-12T02:23:09.487" v="4031" actId="14100"/>
          <ac:spMkLst>
            <pc:docMk/>
            <pc:sldMk cId="2613594532" sldId="384"/>
            <ac:spMk id="4" creationId="{03E5A20A-567B-8E06-A373-AB4325F751B6}"/>
          </ac:spMkLst>
        </pc:spChg>
      </pc:sldChg>
      <pc:sldChg chg="addSp delSp modSp add del mod">
        <pc:chgData name="Prathamesh Kulkarni" userId="c55c2fb37d12e9eb" providerId="LiveId" clId="{0572DAF1-660E-47CA-AE6F-80CEE3F927DB}" dt="2022-12-12T02:00:12.153" v="2708" actId="47"/>
        <pc:sldMkLst>
          <pc:docMk/>
          <pc:sldMk cId="1760309302" sldId="385"/>
        </pc:sldMkLst>
        <pc:spChg chg="mod">
          <ac:chgData name="Prathamesh Kulkarni" userId="c55c2fb37d12e9eb" providerId="LiveId" clId="{0572DAF1-660E-47CA-AE6F-80CEE3F927DB}" dt="2022-12-12T00:57:15.118" v="2666" actId="5793"/>
          <ac:spMkLst>
            <pc:docMk/>
            <pc:sldMk cId="1760309302" sldId="385"/>
            <ac:spMk id="3" creationId="{A77C78C9-DE2A-740F-8701-523BE2FFC55C}"/>
          </ac:spMkLst>
        </pc:spChg>
        <pc:picChg chg="del">
          <ac:chgData name="Prathamesh Kulkarni" userId="c55c2fb37d12e9eb" providerId="LiveId" clId="{0572DAF1-660E-47CA-AE6F-80CEE3F927DB}" dt="2022-12-12T00:57:28.441" v="2667" actId="478"/>
          <ac:picMkLst>
            <pc:docMk/>
            <pc:sldMk cId="1760309302" sldId="385"/>
            <ac:picMk id="2" creationId="{97CDE5AA-2374-DA27-044C-5EE312A56BF8}"/>
          </ac:picMkLst>
        </pc:picChg>
        <pc:picChg chg="add del mod">
          <ac:chgData name="Prathamesh Kulkarni" userId="c55c2fb37d12e9eb" providerId="LiveId" clId="{0572DAF1-660E-47CA-AE6F-80CEE3F927DB}" dt="2022-12-12T01:58:47.488" v="2683" actId="478"/>
          <ac:picMkLst>
            <pc:docMk/>
            <pc:sldMk cId="1760309302" sldId="385"/>
            <ac:picMk id="7" creationId="{BD30BF48-0DB1-B22C-0102-9CB2645076A6}"/>
          </ac:picMkLst>
        </pc:picChg>
        <pc:picChg chg="add del mod">
          <ac:chgData name="Prathamesh Kulkarni" userId="c55c2fb37d12e9eb" providerId="LiveId" clId="{0572DAF1-660E-47CA-AE6F-80CEE3F927DB}" dt="2022-12-12T02:00:03.935" v="2705" actId="21"/>
          <ac:picMkLst>
            <pc:docMk/>
            <pc:sldMk cId="1760309302" sldId="385"/>
            <ac:picMk id="9" creationId="{BC45E5E0-9945-11CF-6C38-3E7514065860}"/>
          </ac:picMkLst>
        </pc:picChg>
      </pc:sldChg>
      <pc:sldChg chg="add del">
        <pc:chgData name="Prathamesh Kulkarni" userId="c55c2fb37d12e9eb" providerId="LiveId" clId="{0572DAF1-660E-47CA-AE6F-80CEE3F927DB}" dt="2022-12-12T00:55:56.961" v="2636" actId="2696"/>
        <pc:sldMkLst>
          <pc:docMk/>
          <pc:sldMk cId="3640846741" sldId="385"/>
        </pc:sldMkLst>
      </pc:sldChg>
      <pc:sldChg chg="add del">
        <pc:chgData name="Prathamesh Kulkarni" userId="c55c2fb37d12e9eb" providerId="LiveId" clId="{0572DAF1-660E-47CA-AE6F-80CEE3F927DB}" dt="2022-12-12T00:55:09.721" v="2610" actId="2696"/>
        <pc:sldMkLst>
          <pc:docMk/>
          <pc:sldMk cId="4000951948" sldId="385"/>
        </pc:sldMkLst>
      </pc:sldChg>
      <pc:sldChg chg="addSp delSp modSp add mod ord">
        <pc:chgData name="Prathamesh Kulkarni" userId="c55c2fb37d12e9eb" providerId="LiveId" clId="{0572DAF1-660E-47CA-AE6F-80CEE3F927DB}" dt="2022-12-12T02:23:39.726" v="4033" actId="13926"/>
        <pc:sldMkLst>
          <pc:docMk/>
          <pc:sldMk cId="2061754852" sldId="386"/>
        </pc:sldMkLst>
        <pc:spChg chg="add mod">
          <ac:chgData name="Prathamesh Kulkarni" userId="c55c2fb37d12e9eb" providerId="LiveId" clId="{0572DAF1-660E-47CA-AE6F-80CEE3F927DB}" dt="2022-12-12T02:23:39.726" v="4033" actId="13926"/>
          <ac:spMkLst>
            <pc:docMk/>
            <pc:sldMk cId="2061754852" sldId="386"/>
            <ac:spMk id="11" creationId="{10AC1D11-8E8B-0FCD-1762-BFA6302F0162}"/>
          </ac:spMkLst>
        </pc:spChg>
        <pc:spChg chg="mod">
          <ac:chgData name="Prathamesh Kulkarni" userId="c55c2fb37d12e9eb" providerId="LiveId" clId="{0572DAF1-660E-47CA-AE6F-80CEE3F927DB}" dt="2022-12-12T01:59:55.405" v="2702" actId="20577"/>
          <ac:spMkLst>
            <pc:docMk/>
            <pc:sldMk cId="2061754852" sldId="386"/>
            <ac:spMk id="27" creationId="{6F036C00-7C94-8869-775E-9C44BEA38F22}"/>
          </ac:spMkLst>
        </pc:spChg>
        <pc:grpChg chg="del">
          <ac:chgData name="Prathamesh Kulkarni" userId="c55c2fb37d12e9eb" providerId="LiveId" clId="{0572DAF1-660E-47CA-AE6F-80CEE3F927DB}" dt="2022-12-12T01:59:57.662" v="2703" actId="478"/>
          <ac:grpSpMkLst>
            <pc:docMk/>
            <pc:sldMk cId="2061754852" sldId="386"/>
            <ac:grpSpMk id="24" creationId="{4C08E7F0-C03E-4FC5-CA87-6ABB26CDCF76}"/>
          </ac:grpSpMkLst>
        </pc:grpChg>
        <pc:picChg chg="add del mod">
          <ac:chgData name="Prathamesh Kulkarni" userId="c55c2fb37d12e9eb" providerId="LiveId" clId="{0572DAF1-660E-47CA-AE6F-80CEE3F927DB}" dt="2022-12-12T02:01:33.712" v="2709" actId="478"/>
          <ac:picMkLst>
            <pc:docMk/>
            <pc:sldMk cId="2061754852" sldId="386"/>
            <ac:picMk id="2" creationId="{3816CD46-3FAB-A8FB-E978-10EC3C6B2E31}"/>
          </ac:picMkLst>
        </pc:picChg>
        <pc:picChg chg="add mod">
          <ac:chgData name="Prathamesh Kulkarni" userId="c55c2fb37d12e9eb" providerId="LiveId" clId="{0572DAF1-660E-47CA-AE6F-80CEE3F927DB}" dt="2022-12-12T02:01:47.505" v="2713" actId="1076"/>
          <ac:picMkLst>
            <pc:docMk/>
            <pc:sldMk cId="2061754852" sldId="386"/>
            <ac:picMk id="8" creationId="{CE078EF8-A132-3D54-4220-37A8BD050869}"/>
          </ac:picMkLst>
        </pc:picChg>
        <pc:picChg chg="add mod">
          <ac:chgData name="Prathamesh Kulkarni" userId="c55c2fb37d12e9eb" providerId="LiveId" clId="{0572DAF1-660E-47CA-AE6F-80CEE3F927DB}" dt="2022-12-12T02:07:27.603" v="3033"/>
          <ac:picMkLst>
            <pc:docMk/>
            <pc:sldMk cId="2061754852" sldId="386"/>
            <ac:picMk id="12" creationId="{8B7B5204-8DD6-1124-9B77-0C34B1AC2600}"/>
          </ac:picMkLst>
        </pc:picChg>
        <pc:picChg chg="del">
          <ac:chgData name="Prathamesh Kulkarni" userId="c55c2fb37d12e9eb" providerId="LiveId" clId="{0572DAF1-660E-47CA-AE6F-80CEE3F927DB}" dt="2022-12-12T01:59:48.874" v="2692" actId="478"/>
          <ac:picMkLst>
            <pc:docMk/>
            <pc:sldMk cId="2061754852" sldId="386"/>
            <ac:picMk id="19" creationId="{E7C8A2B6-AD63-E5B2-8A05-18B48607628D}"/>
          </ac:picMkLst>
        </pc:picChg>
        <pc:cxnChg chg="del mod">
          <ac:chgData name="Prathamesh Kulkarni" userId="c55c2fb37d12e9eb" providerId="LiveId" clId="{0572DAF1-660E-47CA-AE6F-80CEE3F927DB}" dt="2022-12-12T02:00:01.418" v="2704" actId="478"/>
          <ac:cxnSpMkLst>
            <pc:docMk/>
            <pc:sldMk cId="2061754852" sldId="386"/>
            <ac:cxnSpMk id="3" creationId="{FFD014E0-6155-86C3-B920-3A3AC86BBB53}"/>
          </ac:cxnSpMkLst>
        </pc:cxnChg>
      </pc:sldChg>
      <pc:sldChg chg="addSp delSp modSp add mod">
        <pc:chgData name="Prathamesh Kulkarni" userId="c55c2fb37d12e9eb" providerId="LiveId" clId="{0572DAF1-660E-47CA-AE6F-80CEE3F927DB}" dt="2022-12-12T02:21:39.615" v="4027" actId="20577"/>
        <pc:sldMkLst>
          <pc:docMk/>
          <pc:sldMk cId="2722417087" sldId="387"/>
        </pc:sldMkLst>
        <pc:spChg chg="mod">
          <ac:chgData name="Prathamesh Kulkarni" userId="c55c2fb37d12e9eb" providerId="LiveId" clId="{0572DAF1-660E-47CA-AE6F-80CEE3F927DB}" dt="2022-12-12T02:21:39.615" v="4027" actId="20577"/>
          <ac:spMkLst>
            <pc:docMk/>
            <pc:sldMk cId="2722417087" sldId="387"/>
            <ac:spMk id="11" creationId="{10AC1D11-8E8B-0FCD-1762-BFA6302F0162}"/>
          </ac:spMkLst>
        </pc:spChg>
        <pc:spChg chg="mod">
          <ac:chgData name="Prathamesh Kulkarni" userId="c55c2fb37d12e9eb" providerId="LiveId" clId="{0572DAF1-660E-47CA-AE6F-80CEE3F927DB}" dt="2022-12-12T02:11:26.359" v="3084" actId="20577"/>
          <ac:spMkLst>
            <pc:docMk/>
            <pc:sldMk cId="2722417087" sldId="387"/>
            <ac:spMk id="27" creationId="{6F036C00-7C94-8869-775E-9C44BEA38F22}"/>
          </ac:spMkLst>
        </pc:spChg>
        <pc:picChg chg="add mod">
          <ac:chgData name="Prathamesh Kulkarni" userId="c55c2fb37d12e9eb" providerId="LiveId" clId="{0572DAF1-660E-47CA-AE6F-80CEE3F927DB}" dt="2022-12-12T02:07:29.820" v="3034"/>
          <ac:picMkLst>
            <pc:docMk/>
            <pc:sldMk cId="2722417087" sldId="387"/>
            <ac:picMk id="2" creationId="{CC42F52B-9608-1B72-E5CF-C97C7016221A}"/>
          </ac:picMkLst>
        </pc:picChg>
        <pc:picChg chg="del">
          <ac:chgData name="Prathamesh Kulkarni" userId="c55c2fb37d12e9eb" providerId="LiveId" clId="{0572DAF1-660E-47CA-AE6F-80CEE3F927DB}" dt="2022-12-12T02:05:54.957" v="3024" actId="478"/>
          <ac:picMkLst>
            <pc:docMk/>
            <pc:sldMk cId="2722417087" sldId="387"/>
            <ac:picMk id="8" creationId="{CE078EF8-A132-3D54-4220-37A8BD050869}"/>
          </ac:picMkLst>
        </pc:picChg>
      </pc:sldChg>
      <pc:sldChg chg="addSp delSp modSp add mod ord">
        <pc:chgData name="Prathamesh Kulkarni" userId="c55c2fb37d12e9eb" providerId="LiveId" clId="{0572DAF1-660E-47CA-AE6F-80CEE3F927DB}" dt="2022-12-12T02:22:55.704" v="4029"/>
        <pc:sldMkLst>
          <pc:docMk/>
          <pc:sldMk cId="451779141" sldId="388"/>
        </pc:sldMkLst>
        <pc:spChg chg="del">
          <ac:chgData name="Prathamesh Kulkarni" userId="c55c2fb37d12e9eb" providerId="LiveId" clId="{0572DAF1-660E-47CA-AE6F-80CEE3F927DB}" dt="2022-12-12T02:09:04.322" v="3038" actId="478"/>
          <ac:spMkLst>
            <pc:docMk/>
            <pc:sldMk cId="451779141" sldId="388"/>
            <ac:spMk id="11" creationId="{10AC1D11-8E8B-0FCD-1762-BFA6302F0162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15" creationId="{64A4C033-752F-B179-050B-D79289C63F58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16" creationId="{C9D5734A-EAC2-A55A-B69D-8B92BE38F472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17" creationId="{512256F1-8748-A521-35CE-7870E93DE989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18" creationId="{A5ECA535-F726-64D9-DAEB-D384A12F098E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19" creationId="{C488202E-3A0E-6521-7F16-89CBDCD7E494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21" creationId="{DA348CBD-17D6-3BBC-B60C-3E127A0E9D70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22" creationId="{50AD25A8-D2F8-1C80-7EF0-38FDDADF595B}"/>
          </ac:spMkLst>
        </pc:spChg>
        <pc:spChg chg="mod">
          <ac:chgData name="Prathamesh Kulkarni" userId="c55c2fb37d12e9eb" providerId="LiveId" clId="{0572DAF1-660E-47CA-AE6F-80CEE3F927DB}" dt="2022-12-12T02:09:11.109" v="3049" actId="20577"/>
          <ac:spMkLst>
            <pc:docMk/>
            <pc:sldMk cId="451779141" sldId="388"/>
            <ac:spMk id="27" creationId="{6F036C00-7C94-8869-775E-9C44BEA38F22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28" creationId="{69303377-CBC6-E0DD-BE43-5647A8FD86F7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29" creationId="{6D376E1A-C00E-1878-D4D7-64BD54D25C63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0" creationId="{7AE93BB0-42C6-6160-6A7E-314C926AFC55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1" creationId="{1EC0B0CA-8C55-ED5C-A627-6C6179E660F7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3" creationId="{F6078168-47B5-B5F7-2AA0-09C1BCB89F52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4" creationId="{DC83E7CF-6F69-6B20-EDB0-C2F3C3E0A155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5" creationId="{4341C827-EAAE-16D5-0AB2-2DBA8922DCBD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6" creationId="{AE240A6C-E570-4436-ED9F-898FBC0C9FD2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39" creationId="{36363472-5129-12F0-B0D3-75748DC03846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40" creationId="{4225DD78-22D7-FA2A-4FB4-1A3C9D6E6F76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41" creationId="{38502B09-5066-FCD8-7F05-26A3381F3861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46" creationId="{23521B68-B170-94B3-F6DC-827D5882BDB1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47" creationId="{ADA48339-4790-155C-199E-74FDC6C6545E}"/>
          </ac:spMkLst>
        </pc:spChg>
        <pc:spChg chg="mod">
          <ac:chgData name="Prathamesh Kulkarni" userId="c55c2fb37d12e9eb" providerId="LiveId" clId="{0572DAF1-660E-47CA-AE6F-80CEE3F927DB}" dt="2022-12-12T02:09:12.686" v="3050"/>
          <ac:spMkLst>
            <pc:docMk/>
            <pc:sldMk cId="451779141" sldId="388"/>
            <ac:spMk id="48" creationId="{867C3720-BE3B-0E87-6F6B-9560F117E8F5}"/>
          </ac:spMkLst>
        </pc:spChg>
        <pc:grpChg chg="add del mod">
          <ac:chgData name="Prathamesh Kulkarni" userId="c55c2fb37d12e9eb" providerId="LiveId" clId="{0572DAF1-660E-47CA-AE6F-80CEE3F927DB}" dt="2022-12-12T02:09:28.843" v="3053"/>
          <ac:grpSpMkLst>
            <pc:docMk/>
            <pc:sldMk cId="451779141" sldId="388"/>
            <ac:grpSpMk id="3" creationId="{7DD6BB69-93DA-F103-7948-9D61687E6855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4" creationId="{74D886A9-EA1B-24B1-B1D7-F854588023A0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5" creationId="{7A9E8244-9553-CE0E-B0F9-5E8A73CD2544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6" creationId="{F3101DB1-1946-6BD3-5C73-95C7053EB148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8" creationId="{8F03D61D-3AB1-5B69-0C16-61D2CBA6BA7A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20" creationId="{8552A6C6-5A10-2C22-3D5F-93B358E615DC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26" creationId="{268A17B6-3E71-25E1-7E77-AF7430F3F2C2}"/>
          </ac:grpSpMkLst>
        </pc:grpChg>
        <pc:grpChg chg="mod">
          <ac:chgData name="Prathamesh Kulkarni" userId="c55c2fb37d12e9eb" providerId="LiveId" clId="{0572DAF1-660E-47CA-AE6F-80CEE3F927DB}" dt="2022-12-12T02:09:12.686" v="3050"/>
          <ac:grpSpMkLst>
            <pc:docMk/>
            <pc:sldMk cId="451779141" sldId="388"/>
            <ac:grpSpMk id="32" creationId="{3ACC761C-1062-CC80-BD45-ADC99FD0696F}"/>
          </ac:grpSpMkLst>
        </pc:grp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7" creationId="{DDB75869-45DF-FE7D-0120-6DF4BD2E5B36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9" creationId="{E731428E-6E1D-390D-4504-BF21D667E747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23" creationId="{56768B05-ED79-1409-75FC-D90CF6DD2D62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24" creationId="{D7C662B2-489D-0568-EA0C-8781C2DE77F9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25" creationId="{F84A42D6-6C18-2D64-B9EB-2CEB3778CFC7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37" creationId="{87BCD759-E555-EDB4-5DC6-AEB662E16310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38" creationId="{71138565-B47D-D408-285F-F7D86FC91E0F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42" creationId="{FC83791B-1B07-830D-6718-09717CEB6C0C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43" creationId="{E32200D4-9A42-A146-B7E5-F4C69CC34571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44" creationId="{A4306642-F996-30FF-7843-B3FEED9E070A}"/>
          </ac:picMkLst>
        </pc:picChg>
        <pc:picChg chg="mod">
          <ac:chgData name="Prathamesh Kulkarni" userId="c55c2fb37d12e9eb" providerId="LiveId" clId="{0572DAF1-660E-47CA-AE6F-80CEE3F927DB}" dt="2022-12-12T02:09:12.686" v="3050"/>
          <ac:picMkLst>
            <pc:docMk/>
            <pc:sldMk cId="451779141" sldId="388"/>
            <ac:picMk id="45" creationId="{E59A6869-EA34-9909-43CA-00FA93E598BC}"/>
          </ac:picMkLst>
        </pc:picChg>
        <pc:picChg chg="add mod modCrop">
          <ac:chgData name="Prathamesh Kulkarni" userId="c55c2fb37d12e9eb" providerId="LiveId" clId="{0572DAF1-660E-47CA-AE6F-80CEE3F927DB}" dt="2022-12-12T02:10:45.874" v="3063" actId="14100"/>
          <ac:picMkLst>
            <pc:docMk/>
            <pc:sldMk cId="451779141" sldId="388"/>
            <ac:picMk id="50" creationId="{B530C4CF-89F6-5ADB-C05E-24636A827CFB}"/>
          </ac:picMkLst>
        </pc:picChg>
        <pc:cxnChg chg="mod">
          <ac:chgData name="Prathamesh Kulkarni" userId="c55c2fb37d12e9eb" providerId="LiveId" clId="{0572DAF1-660E-47CA-AE6F-80CEE3F927DB}" dt="2022-12-12T02:09:12.686" v="3050"/>
          <ac:cxnSpMkLst>
            <pc:docMk/>
            <pc:sldMk cId="451779141" sldId="388"/>
            <ac:cxnSpMk id="10" creationId="{23B44263-859E-6AB0-022B-435857241297}"/>
          </ac:cxnSpMkLst>
        </pc:cxnChg>
        <pc:cxnChg chg="mod">
          <ac:chgData name="Prathamesh Kulkarni" userId="c55c2fb37d12e9eb" providerId="LiveId" clId="{0572DAF1-660E-47CA-AE6F-80CEE3F927DB}" dt="2022-12-12T02:09:12.686" v="3050"/>
          <ac:cxnSpMkLst>
            <pc:docMk/>
            <pc:sldMk cId="451779141" sldId="388"/>
            <ac:cxnSpMk id="12" creationId="{4E8C0ED2-B586-C1A4-B970-A5B9445212D2}"/>
          </ac:cxnSpMkLst>
        </pc:cxnChg>
        <pc:cxnChg chg="mod">
          <ac:chgData name="Prathamesh Kulkarni" userId="c55c2fb37d12e9eb" providerId="LiveId" clId="{0572DAF1-660E-47CA-AE6F-80CEE3F927DB}" dt="2022-12-12T02:09:12.686" v="3050"/>
          <ac:cxnSpMkLst>
            <pc:docMk/>
            <pc:sldMk cId="451779141" sldId="388"/>
            <ac:cxnSpMk id="13" creationId="{3D4FBC4C-9AA1-5CDB-B8EA-514B3FADB073}"/>
          </ac:cxnSpMkLst>
        </pc:cxnChg>
        <pc:cxnChg chg="mod">
          <ac:chgData name="Prathamesh Kulkarni" userId="c55c2fb37d12e9eb" providerId="LiveId" clId="{0572DAF1-660E-47CA-AE6F-80CEE3F927DB}" dt="2022-12-12T02:09:12.686" v="3050"/>
          <ac:cxnSpMkLst>
            <pc:docMk/>
            <pc:sldMk cId="451779141" sldId="388"/>
            <ac:cxnSpMk id="14" creationId="{29B24297-F58B-09BA-5C85-700F1725811E}"/>
          </ac:cxnSpMkLst>
        </pc:cxnChg>
      </pc:sldChg>
      <pc:sldChg chg="addSp delSp modSp add mod">
        <pc:chgData name="Prathamesh Kulkarni" userId="c55c2fb37d12e9eb" providerId="LiveId" clId="{0572DAF1-660E-47CA-AE6F-80CEE3F927DB}" dt="2022-12-12T02:13:33.236" v="3210" actId="20577"/>
        <pc:sldMkLst>
          <pc:docMk/>
          <pc:sldMk cId="387702313" sldId="389"/>
        </pc:sldMkLst>
        <pc:spChg chg="del mod">
          <ac:chgData name="Prathamesh Kulkarni" userId="c55c2fb37d12e9eb" providerId="LiveId" clId="{0572DAF1-660E-47CA-AE6F-80CEE3F927DB}" dt="2022-12-12T02:13:17.138" v="3197" actId="478"/>
          <ac:spMkLst>
            <pc:docMk/>
            <pc:sldMk cId="387702313" sldId="389"/>
            <ac:spMk id="11" creationId="{10AC1D11-8E8B-0FCD-1762-BFA6302F0162}"/>
          </ac:spMkLst>
        </pc:spChg>
        <pc:spChg chg="mod">
          <ac:chgData name="Prathamesh Kulkarni" userId="c55c2fb37d12e9eb" providerId="LiveId" clId="{0572DAF1-660E-47CA-AE6F-80CEE3F927DB}" dt="2022-12-12T02:13:33.236" v="3210" actId="20577"/>
          <ac:spMkLst>
            <pc:docMk/>
            <pc:sldMk cId="387702313" sldId="389"/>
            <ac:spMk id="27" creationId="{6F036C00-7C94-8869-775E-9C44BEA38F22}"/>
          </ac:spMkLst>
        </pc:spChg>
        <pc:graphicFrameChg chg="add del mod modGraphic">
          <ac:chgData name="Prathamesh Kulkarni" userId="c55c2fb37d12e9eb" providerId="LiveId" clId="{0572DAF1-660E-47CA-AE6F-80CEE3F927DB}" dt="2022-12-12T02:13:06.450" v="3193" actId="478"/>
          <ac:graphicFrameMkLst>
            <pc:docMk/>
            <pc:sldMk cId="387702313" sldId="389"/>
            <ac:graphicFrameMk id="4" creationId="{F04C0A75-650F-98C5-9F98-C70B5F62E12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117353-71A7-1669-5513-D5A922666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812E7-B256-B9F3-5BAD-0FD8F13189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BE0D9-05AF-F146-9A31-B4F81F168BD1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ADDA6-7733-423F-839B-288F7C45BB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085EE-7458-417F-BDCC-365E3DBDE1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2BA79-CEC4-1047-AC5D-3D747E04E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19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ce7fa64f5_1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ce7fa64f5_1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26e00b28b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26e00b28b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a unique 3D printing carbon fiber bike company producing custom fit bikes for our customers instead of a one size fits all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68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3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43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8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577575" y="-585166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3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Google Shape;58;p12">
            <a:extLst>
              <a:ext uri="{FF2B5EF4-FFF2-40B4-BE49-F238E27FC236}">
                <a16:creationId xmlns:a16="http://schemas.microsoft.com/office/drawing/2014/main" id="{E1AE9417-B61C-714E-9D86-D46204338081}"/>
              </a:ext>
            </a:extLst>
          </p:cNvPr>
          <p:cNvSpPr txBox="1">
            <a:spLocks/>
          </p:cNvSpPr>
          <p:nvPr userDrawn="1"/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58;p12">
            <a:extLst>
              <a:ext uri="{FF2B5EF4-FFF2-40B4-BE49-F238E27FC236}">
                <a16:creationId xmlns:a16="http://schemas.microsoft.com/office/drawing/2014/main" id="{72EE0172-2C29-D944-9C69-80CD5ADA330E}"/>
              </a:ext>
            </a:extLst>
          </p:cNvPr>
          <p:cNvSpPr txBox="1">
            <a:spLocks/>
          </p:cNvSpPr>
          <p:nvPr userDrawn="1"/>
        </p:nvSpPr>
        <p:spPr>
          <a:xfrm>
            <a:off x="8595300" y="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  <p:sldLayoutId id="2147483673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jpg"/><Relationship Id="rId7" Type="http://schemas.openxmlformats.org/officeDocument/2006/relationships/image" Target="../media/image10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4D0E-B8BA-254E-BCB5-5CF40AEA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38482E-BFD2-17F7-D840-B144440F4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4" y="1627503"/>
            <a:ext cx="2375554" cy="1168711"/>
          </a:xfrm>
          <a:prstGeom prst="rect">
            <a:avLst/>
          </a:pr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B1AA89CC-4DF3-5B90-B096-A1EDBE232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51"/>
          <a:stretch/>
        </p:blipFill>
        <p:spPr>
          <a:xfrm>
            <a:off x="1748672" y="2874630"/>
            <a:ext cx="2082584" cy="1236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C78AF-3D97-B811-C4ED-B4412B5E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897" y="2173849"/>
            <a:ext cx="4515439" cy="869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94B5B9-6348-CC76-70B3-A5C24A0FB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093" y="182509"/>
            <a:ext cx="2611225" cy="11995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FA8FD4-1606-0200-78BE-C8EC786F5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89" y="3102087"/>
            <a:ext cx="2044109" cy="451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64;p41">
            <a:extLst>
              <a:ext uri="{FF2B5EF4-FFF2-40B4-BE49-F238E27FC236}">
                <a16:creationId xmlns:a16="http://schemas.microsoft.com/office/drawing/2014/main" id="{6F036C00-7C94-8869-775E-9C44BEA38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7693"/>
            <a:ext cx="8229600" cy="48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  <a:ea typeface="Verdana"/>
                <a:cs typeface="Verdana" panose="020B0604030504040204" pitchFamily="34" charset="0"/>
              </a:rPr>
              <a:t>Takeaway Messages</a:t>
            </a:r>
            <a:endParaRPr lang="en-US" b="0" dirty="0">
              <a:solidFill>
                <a:schemeClr val="accent1">
                  <a:lumMod val="75000"/>
                  <a:lumOff val="25000"/>
                </a:schemeClr>
              </a:solidFill>
              <a:latin typeface="Comic Sans MS" panose="030F0902030302020204" pitchFamily="66" charset="0"/>
              <a:ea typeface="Verdana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C1D11-8E8B-0FCD-1762-BFA6302F0162}"/>
              </a:ext>
            </a:extLst>
          </p:cNvPr>
          <p:cNvSpPr txBox="1"/>
          <p:nvPr/>
        </p:nvSpPr>
        <p:spPr>
          <a:xfrm>
            <a:off x="1242020" y="1071118"/>
            <a:ext cx="67626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Key Learnings:-</a:t>
            </a:r>
          </a:p>
          <a:p>
            <a:pPr algn="just"/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Transfer learning can be used to a great extent effectively in NLP problems like entity recognition, Question answering, text summarization etc.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Flair is great easy to use framework for NLP implementation.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CRF related “Viterbi Loss” function can be outperformed using “</a:t>
            </a:r>
            <a:r>
              <a:rPr lang="en-US" dirty="0" err="1"/>
              <a:t>CrossEntropy</a:t>
            </a:r>
            <a:r>
              <a:rPr lang="en-US" dirty="0"/>
              <a:t> loss” if weights are provided for classes.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/>
            <a:r>
              <a:rPr lang="en-US" b="1" dirty="0"/>
              <a:t>Future Scope:-</a:t>
            </a:r>
          </a:p>
          <a:p>
            <a:pPr algn="just"/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Can use “ACE” or “automatic concatenation of embedding” for finding best suited embedding in flair. Combination of embeddings is generally said to give better result.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Other hyperparameters can be explored more such as adding a RNN layer for feature input, subtoken_pooling, layers, </a:t>
            </a:r>
            <a:r>
              <a:rPr lang="en-US" dirty="0" err="1"/>
              <a:t>fine_tuning</a:t>
            </a:r>
            <a:r>
              <a:rPr lang="en-US" dirty="0"/>
              <a:t>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2F52B-9608-1B72-E5CF-C97C7016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1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64;p41">
            <a:extLst>
              <a:ext uri="{FF2B5EF4-FFF2-40B4-BE49-F238E27FC236}">
                <a16:creationId xmlns:a16="http://schemas.microsoft.com/office/drawing/2014/main" id="{6F036C00-7C94-8869-775E-9C44BEA38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742" y="2202308"/>
            <a:ext cx="8229600" cy="48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  <a:ea typeface="Verdana"/>
                <a:cs typeface="Verdana" panose="020B0604030504040204" pitchFamily="34" charset="0"/>
              </a:rPr>
              <a:t>Thank you !!</a:t>
            </a:r>
            <a:endParaRPr lang="en-US" b="0" dirty="0">
              <a:solidFill>
                <a:schemeClr val="accent1">
                  <a:lumMod val="75000"/>
                  <a:lumOff val="25000"/>
                </a:schemeClr>
              </a:solidFill>
              <a:latin typeface="Comic Sans MS" panose="030F0902030302020204" pitchFamily="66" charset="0"/>
              <a:ea typeface="Verdana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2F52B-9608-1B72-E5CF-C97C7016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A541EC0-FEC0-5745-BEB6-6C460399DC02}"/>
              </a:ext>
            </a:extLst>
          </p:cNvPr>
          <p:cNvSpPr txBox="1"/>
          <p:nvPr/>
        </p:nvSpPr>
        <p:spPr>
          <a:xfrm>
            <a:off x="1623357" y="4229469"/>
            <a:ext cx="211587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Tejaswi Maruthi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DB3618-7B54-CC43-B186-A336FE22B620}"/>
              </a:ext>
            </a:extLst>
          </p:cNvPr>
          <p:cNvSpPr txBox="1"/>
          <p:nvPr/>
        </p:nvSpPr>
        <p:spPr>
          <a:xfrm>
            <a:off x="3267373" y="2351434"/>
            <a:ext cx="254631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Prathamesh Kulkarni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2B9D43-5702-DB40-BD02-81BAB409473E}"/>
              </a:ext>
            </a:extLst>
          </p:cNvPr>
          <p:cNvSpPr txBox="1"/>
          <p:nvPr/>
        </p:nvSpPr>
        <p:spPr>
          <a:xfrm>
            <a:off x="6589601" y="2362893"/>
            <a:ext cx="26340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Noreen Chihora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A98696-5A94-3043-9F9A-AB2D3C3FD175}"/>
              </a:ext>
            </a:extLst>
          </p:cNvPr>
          <p:cNvSpPr txBox="1"/>
          <p:nvPr/>
        </p:nvSpPr>
        <p:spPr>
          <a:xfrm>
            <a:off x="603843" y="2368199"/>
            <a:ext cx="164804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Saswata Rautray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403DD-3CC4-DB41-8FD0-3D5633933B0D}"/>
              </a:ext>
            </a:extLst>
          </p:cNvPr>
          <p:cNvSpPr txBox="1"/>
          <p:nvPr/>
        </p:nvSpPr>
        <p:spPr>
          <a:xfrm>
            <a:off x="5486335" y="4191693"/>
            <a:ext cx="164804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Becka</a:t>
            </a:r>
            <a:r>
              <a:rPr lang="en-US" sz="1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Cammon</a:t>
            </a:r>
            <a:endParaRPr lang="en-US" sz="1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E5D49EFD-0646-04DE-4F0D-1756E72E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3" y="900547"/>
            <a:ext cx="1383838" cy="1383838"/>
          </a:xfrm>
          <a:prstGeom prst="rect">
            <a:avLst/>
          </a:prstGeom>
        </p:spPr>
      </p:pic>
      <p:pic>
        <p:nvPicPr>
          <p:cNvPr id="5" name="Picture 4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115F7D2A-4647-ABA6-A307-1B0C9574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5" y="900548"/>
            <a:ext cx="1383838" cy="1383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42730-0D31-43D3-02C3-27BEA4DA4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727" y="920562"/>
            <a:ext cx="1683104" cy="1321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E7C252-967A-1545-E87D-81F3F4B1F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54" y="2939286"/>
            <a:ext cx="1681083" cy="1252407"/>
          </a:xfrm>
          <a:prstGeom prst="rect">
            <a:avLst/>
          </a:prstGeom>
        </p:spPr>
      </p:pic>
      <p:pic>
        <p:nvPicPr>
          <p:cNvPr id="23" name="Picture 2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3E2167CD-913E-342A-597A-7A216D7BD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153" y="2828964"/>
            <a:ext cx="1307773" cy="130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075C05-3EA9-68E3-54B9-BAA00E86F561}"/>
              </a:ext>
            </a:extLst>
          </p:cNvPr>
          <p:cNvSpPr/>
          <p:nvPr/>
        </p:nvSpPr>
        <p:spPr>
          <a:xfrm>
            <a:off x="3455010" y="53685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Patterns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75B72-8035-DE0D-FDEA-69F4AC575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65;p41">
            <a:extLst>
              <a:ext uri="{FF2B5EF4-FFF2-40B4-BE49-F238E27FC236}">
                <a16:creationId xmlns:a16="http://schemas.microsoft.com/office/drawing/2014/main" id="{F40200CA-472A-DFAF-28AE-21E99FABB0DD}"/>
              </a:ext>
            </a:extLst>
          </p:cNvPr>
          <p:cNvSpPr/>
          <p:nvPr/>
        </p:nvSpPr>
        <p:spPr>
          <a:xfrm>
            <a:off x="746405" y="2741258"/>
            <a:ext cx="3605726" cy="2101607"/>
          </a:xfrm>
          <a:custGeom>
            <a:avLst/>
            <a:gdLst/>
            <a:ahLst/>
            <a:cxnLst/>
            <a:rect l="l" t="t" r="r" b="b"/>
            <a:pathLst>
              <a:path w="85702" h="53960" extrusionOk="0">
                <a:moveTo>
                  <a:pt x="4369" y="0"/>
                </a:moveTo>
                <a:cubicBezTo>
                  <a:pt x="1949" y="0"/>
                  <a:pt x="0" y="1949"/>
                  <a:pt x="0" y="4369"/>
                </a:cubicBezTo>
                <a:lnTo>
                  <a:pt x="0" y="49591"/>
                </a:lnTo>
                <a:cubicBezTo>
                  <a:pt x="0" y="52010"/>
                  <a:pt x="1949" y="53959"/>
                  <a:pt x="4369" y="53959"/>
                </a:cubicBezTo>
                <a:lnTo>
                  <a:pt x="81333" y="53959"/>
                </a:lnTo>
                <a:cubicBezTo>
                  <a:pt x="83752" y="53959"/>
                  <a:pt x="85701" y="52010"/>
                  <a:pt x="85701" y="49591"/>
                </a:cubicBezTo>
                <a:lnTo>
                  <a:pt x="85701" y="4369"/>
                </a:lnTo>
                <a:cubicBezTo>
                  <a:pt x="85701" y="1949"/>
                  <a:pt x="83752" y="0"/>
                  <a:pt x="81333" y="0"/>
                </a:cubicBezTo>
                <a:close/>
              </a:path>
            </a:pathLst>
          </a:custGeom>
          <a:solidFill>
            <a:srgbClr val="FBD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30109EE5-EB9F-92E6-129B-587DF2549768}"/>
              </a:ext>
            </a:extLst>
          </p:cNvPr>
          <p:cNvSpPr txBox="1">
            <a:spLocks/>
          </p:cNvSpPr>
          <p:nvPr/>
        </p:nvSpPr>
        <p:spPr>
          <a:xfrm>
            <a:off x="808505" y="2507249"/>
            <a:ext cx="360572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bster Two"/>
              <a:buNone/>
              <a:defRPr sz="2800" b="0" i="0" u="none" strike="noStrike" cap="none">
                <a:solidFill>
                  <a:schemeClr val="dk2"/>
                </a:solidFill>
                <a:latin typeface="Lobster Two"/>
                <a:ea typeface="Lobster Two"/>
                <a:cs typeface="Lobster Two"/>
                <a:sym typeface="Lobster Two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About ourselves</a:t>
            </a:r>
          </a:p>
        </p:txBody>
      </p:sp>
      <p:sp>
        <p:nvSpPr>
          <p:cNvPr id="13" name="Google Shape;462;p41">
            <a:extLst>
              <a:ext uri="{FF2B5EF4-FFF2-40B4-BE49-F238E27FC236}">
                <a16:creationId xmlns:a16="http://schemas.microsoft.com/office/drawing/2014/main" id="{EDE4C42A-41C1-EC82-D49D-826BC0329441}"/>
              </a:ext>
            </a:extLst>
          </p:cNvPr>
          <p:cNvSpPr/>
          <p:nvPr/>
        </p:nvSpPr>
        <p:spPr>
          <a:xfrm>
            <a:off x="6743104" y="474512"/>
            <a:ext cx="232882" cy="4679570"/>
          </a:xfrm>
          <a:custGeom>
            <a:avLst/>
            <a:gdLst/>
            <a:ahLst/>
            <a:cxnLst/>
            <a:rect l="l" t="t" r="r" b="b"/>
            <a:pathLst>
              <a:path w="5979" h="116960" extrusionOk="0">
                <a:moveTo>
                  <a:pt x="2990" y="0"/>
                </a:moveTo>
                <a:cubicBezTo>
                  <a:pt x="1338" y="0"/>
                  <a:pt x="0" y="1338"/>
                  <a:pt x="0" y="2990"/>
                </a:cubicBezTo>
                <a:lnTo>
                  <a:pt x="0" y="116960"/>
                </a:lnTo>
                <a:lnTo>
                  <a:pt x="5979" y="116960"/>
                </a:lnTo>
                <a:lnTo>
                  <a:pt x="5979" y="2990"/>
                </a:lnTo>
                <a:cubicBezTo>
                  <a:pt x="5979" y="1338"/>
                  <a:pt x="4641" y="0"/>
                  <a:pt x="2990" y="0"/>
                </a:cubicBezTo>
                <a:close/>
              </a:path>
            </a:pathLst>
          </a:custGeom>
          <a:solidFill>
            <a:srgbClr val="B7CE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Google Shape;463;p41">
            <a:extLst>
              <a:ext uri="{FF2B5EF4-FFF2-40B4-BE49-F238E27FC236}">
                <a16:creationId xmlns:a16="http://schemas.microsoft.com/office/drawing/2014/main" id="{78CDC115-3574-DD45-ACD2-6A8C8B0C53EE}"/>
              </a:ext>
            </a:extLst>
          </p:cNvPr>
          <p:cNvSpPr/>
          <p:nvPr/>
        </p:nvSpPr>
        <p:spPr>
          <a:xfrm>
            <a:off x="5190522" y="680309"/>
            <a:ext cx="3360312" cy="1123908"/>
          </a:xfrm>
          <a:custGeom>
            <a:avLst/>
            <a:gdLst/>
            <a:ahLst/>
            <a:cxnLst/>
            <a:rect l="l" t="t" r="r" b="b"/>
            <a:pathLst>
              <a:path w="86278" h="28857" extrusionOk="0">
                <a:moveTo>
                  <a:pt x="4658" y="1"/>
                </a:moveTo>
                <a:cubicBezTo>
                  <a:pt x="2077" y="1"/>
                  <a:pt x="1" y="2078"/>
                  <a:pt x="1" y="4659"/>
                </a:cubicBezTo>
                <a:lnTo>
                  <a:pt x="1" y="24199"/>
                </a:lnTo>
                <a:cubicBezTo>
                  <a:pt x="1" y="26779"/>
                  <a:pt x="2077" y="28856"/>
                  <a:pt x="4658" y="28856"/>
                </a:cubicBezTo>
                <a:lnTo>
                  <a:pt x="81620" y="28856"/>
                </a:lnTo>
                <a:cubicBezTo>
                  <a:pt x="84201" y="28856"/>
                  <a:pt x="86277" y="26779"/>
                  <a:pt x="86277" y="24199"/>
                </a:cubicBezTo>
                <a:lnTo>
                  <a:pt x="86277" y="4659"/>
                </a:lnTo>
                <a:cubicBezTo>
                  <a:pt x="86277" y="2078"/>
                  <a:pt x="84201" y="1"/>
                  <a:pt x="81620" y="1"/>
                </a:cubicBezTo>
                <a:close/>
              </a:path>
            </a:pathLst>
          </a:custGeom>
          <a:solidFill>
            <a:srgbClr val="FBD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Google Shape;465;p41">
            <a:extLst>
              <a:ext uri="{FF2B5EF4-FFF2-40B4-BE49-F238E27FC236}">
                <a16:creationId xmlns:a16="http://schemas.microsoft.com/office/drawing/2014/main" id="{641DB239-A677-DA68-EB9E-36D4E0E056D6}"/>
              </a:ext>
            </a:extLst>
          </p:cNvPr>
          <p:cNvSpPr/>
          <p:nvPr/>
        </p:nvSpPr>
        <p:spPr>
          <a:xfrm>
            <a:off x="5172179" y="2066076"/>
            <a:ext cx="3337879" cy="2101607"/>
          </a:xfrm>
          <a:custGeom>
            <a:avLst/>
            <a:gdLst/>
            <a:ahLst/>
            <a:cxnLst/>
            <a:rect l="l" t="t" r="r" b="b"/>
            <a:pathLst>
              <a:path w="85702" h="53960" extrusionOk="0">
                <a:moveTo>
                  <a:pt x="4369" y="0"/>
                </a:moveTo>
                <a:cubicBezTo>
                  <a:pt x="1949" y="0"/>
                  <a:pt x="0" y="1949"/>
                  <a:pt x="0" y="4369"/>
                </a:cubicBezTo>
                <a:lnTo>
                  <a:pt x="0" y="49591"/>
                </a:lnTo>
                <a:cubicBezTo>
                  <a:pt x="0" y="52010"/>
                  <a:pt x="1949" y="53959"/>
                  <a:pt x="4369" y="53959"/>
                </a:cubicBezTo>
                <a:lnTo>
                  <a:pt x="81333" y="53959"/>
                </a:lnTo>
                <a:cubicBezTo>
                  <a:pt x="83752" y="53959"/>
                  <a:pt x="85701" y="52010"/>
                  <a:pt x="85701" y="49591"/>
                </a:cubicBezTo>
                <a:lnTo>
                  <a:pt x="85701" y="4369"/>
                </a:lnTo>
                <a:cubicBezTo>
                  <a:pt x="85701" y="1949"/>
                  <a:pt x="83752" y="0"/>
                  <a:pt x="81333" y="0"/>
                </a:cubicBezTo>
                <a:close/>
              </a:path>
            </a:pathLst>
          </a:custGeom>
          <a:solidFill>
            <a:srgbClr val="FBDB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Google Shape;466;p41">
            <a:extLst>
              <a:ext uri="{FF2B5EF4-FFF2-40B4-BE49-F238E27FC236}">
                <a16:creationId xmlns:a16="http://schemas.microsoft.com/office/drawing/2014/main" id="{CD7417D8-71EC-C8C3-FFE7-5D1710EF20EC}"/>
              </a:ext>
            </a:extLst>
          </p:cNvPr>
          <p:cNvSpPr/>
          <p:nvPr/>
        </p:nvSpPr>
        <p:spPr>
          <a:xfrm>
            <a:off x="5321327" y="2199089"/>
            <a:ext cx="3076268" cy="1840036"/>
          </a:xfrm>
          <a:custGeom>
            <a:avLst/>
            <a:gdLst/>
            <a:ahLst/>
            <a:cxnLst/>
            <a:rect l="l" t="t" r="r" b="b"/>
            <a:pathLst>
              <a:path w="78985" h="47244" extrusionOk="0">
                <a:moveTo>
                  <a:pt x="76725" y="1363"/>
                </a:moveTo>
                <a:cubicBezTo>
                  <a:pt x="77219" y="1363"/>
                  <a:pt x="77621" y="1766"/>
                  <a:pt x="77621" y="2261"/>
                </a:cubicBezTo>
                <a:lnTo>
                  <a:pt x="77621" y="44984"/>
                </a:lnTo>
                <a:cubicBezTo>
                  <a:pt x="77621" y="45479"/>
                  <a:pt x="77219" y="45880"/>
                  <a:pt x="76725" y="45880"/>
                </a:cubicBezTo>
                <a:lnTo>
                  <a:pt x="2260" y="45880"/>
                </a:lnTo>
                <a:cubicBezTo>
                  <a:pt x="1765" y="45880"/>
                  <a:pt x="1364" y="45479"/>
                  <a:pt x="1364" y="44984"/>
                </a:cubicBezTo>
                <a:lnTo>
                  <a:pt x="1364" y="2261"/>
                </a:lnTo>
                <a:cubicBezTo>
                  <a:pt x="1364" y="1766"/>
                  <a:pt x="1765" y="1363"/>
                  <a:pt x="2260" y="1363"/>
                </a:cubicBezTo>
                <a:close/>
                <a:moveTo>
                  <a:pt x="2260" y="0"/>
                </a:moveTo>
                <a:cubicBezTo>
                  <a:pt x="1013" y="2"/>
                  <a:pt x="2" y="1012"/>
                  <a:pt x="1" y="2261"/>
                </a:cubicBezTo>
                <a:lnTo>
                  <a:pt x="1" y="44984"/>
                </a:lnTo>
                <a:cubicBezTo>
                  <a:pt x="2" y="46231"/>
                  <a:pt x="1013" y="47242"/>
                  <a:pt x="2260" y="47243"/>
                </a:cubicBezTo>
                <a:lnTo>
                  <a:pt x="76725" y="47243"/>
                </a:lnTo>
                <a:cubicBezTo>
                  <a:pt x="77972" y="47242"/>
                  <a:pt x="78983" y="46231"/>
                  <a:pt x="78984" y="44984"/>
                </a:cubicBezTo>
                <a:lnTo>
                  <a:pt x="78984" y="2261"/>
                </a:lnTo>
                <a:cubicBezTo>
                  <a:pt x="78983" y="1012"/>
                  <a:pt x="77972" y="2"/>
                  <a:pt x="767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Google Shape;468;p41">
            <a:extLst>
              <a:ext uri="{FF2B5EF4-FFF2-40B4-BE49-F238E27FC236}">
                <a16:creationId xmlns:a16="http://schemas.microsoft.com/office/drawing/2014/main" id="{BBA81F25-E1E2-8938-5E19-8F74BE73670C}"/>
              </a:ext>
            </a:extLst>
          </p:cNvPr>
          <p:cNvSpPr txBox="1">
            <a:spLocks/>
          </p:cNvSpPr>
          <p:nvPr/>
        </p:nvSpPr>
        <p:spPr>
          <a:xfrm>
            <a:off x="5436497" y="2279871"/>
            <a:ext cx="2845931" cy="1368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Google Shape;467;p41">
            <a:extLst>
              <a:ext uri="{FF2B5EF4-FFF2-40B4-BE49-F238E27FC236}">
                <a16:creationId xmlns:a16="http://schemas.microsoft.com/office/drawing/2014/main" id="{D7E98697-1913-9FB1-FFF4-A82B4C7F8F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2179" y="880808"/>
            <a:ext cx="3378655" cy="67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2"/>
              </a:buClr>
              <a:buSzPts val="2800"/>
            </a:pPr>
            <a:r>
              <a:rPr lang="en-IN" sz="3600" b="0">
                <a:solidFill>
                  <a:schemeClr val="accent1">
                    <a:lumMod val="75000"/>
                    <a:lumOff val="25000"/>
                  </a:schemeClr>
                </a:solidFill>
                <a:latin typeface="Lobster Two"/>
                <a:sym typeface="Lobster Two"/>
              </a:rPr>
              <a:t>Mission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DAFA50-F6FC-4754-50F4-91772914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60" y="1048517"/>
            <a:ext cx="3425114" cy="755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614FC7-BBEC-6483-8C95-E2A16A6F5D8A}"/>
              </a:ext>
            </a:extLst>
          </p:cNvPr>
          <p:cNvSpPr/>
          <p:nvPr/>
        </p:nvSpPr>
        <p:spPr>
          <a:xfrm>
            <a:off x="1621596" y="2094927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Patterns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46956B-EF06-1AEF-F24B-5DC03753859F}"/>
              </a:ext>
            </a:extLst>
          </p:cNvPr>
          <p:cNvSpPr/>
          <p:nvPr/>
        </p:nvSpPr>
        <p:spPr>
          <a:xfrm>
            <a:off x="1621596" y="2107129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85A3D2-5077-8194-F30D-A3121049DCC9}"/>
              </a:ext>
            </a:extLst>
          </p:cNvPr>
          <p:cNvSpPr txBox="1"/>
          <p:nvPr/>
        </p:nvSpPr>
        <p:spPr>
          <a:xfrm flipH="1">
            <a:off x="830689" y="3141378"/>
            <a:ext cx="34905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are team patterns, a team of ML enthusiastic second-year student of MS Business Analytics &amp; Data Science at Oklahoma State University.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have keen interest in NLP and text analytics.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D58E0-6B7B-6DAB-8DBA-6561E41FF671}"/>
              </a:ext>
            </a:extLst>
          </p:cNvPr>
          <p:cNvSpPr txBox="1"/>
          <p:nvPr/>
        </p:nvSpPr>
        <p:spPr>
          <a:xfrm flipH="1">
            <a:off x="5436497" y="2604552"/>
            <a:ext cx="2928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Using Machine Learning to solve real world problems and make earth a better place to live.</a:t>
            </a:r>
          </a:p>
        </p:txBody>
      </p:sp>
    </p:spTree>
    <p:extLst>
      <p:ext uri="{BB962C8B-B14F-4D97-AF65-F5344CB8AC3E}">
        <p14:creationId xmlns:p14="http://schemas.microsoft.com/office/powerpoint/2010/main" val="346598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C08E7F0-C03E-4FC5-CA87-6ABB26CDCF76}"/>
              </a:ext>
            </a:extLst>
          </p:cNvPr>
          <p:cNvGrpSpPr/>
          <p:nvPr/>
        </p:nvGrpSpPr>
        <p:grpSpPr>
          <a:xfrm>
            <a:off x="1060522" y="1646846"/>
            <a:ext cx="3715741" cy="1898347"/>
            <a:chOff x="1213104" y="1329229"/>
            <a:chExt cx="3715741" cy="1898347"/>
          </a:xfrm>
        </p:grpSpPr>
        <p:sp>
          <p:nvSpPr>
            <p:cNvPr id="5" name="Flowchart: Connector 6">
              <a:extLst>
                <a:ext uri="{FF2B5EF4-FFF2-40B4-BE49-F238E27FC236}">
                  <a16:creationId xmlns:a16="http://schemas.microsoft.com/office/drawing/2014/main" id="{45733F0C-FE94-172F-64A5-52B168151040}"/>
                </a:ext>
              </a:extLst>
            </p:cNvPr>
            <p:cNvSpPr/>
            <p:nvPr/>
          </p:nvSpPr>
          <p:spPr>
            <a:xfrm>
              <a:off x="1213104" y="1432895"/>
              <a:ext cx="162000" cy="162000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Flowchart: Connector 8">
              <a:extLst>
                <a:ext uri="{FF2B5EF4-FFF2-40B4-BE49-F238E27FC236}">
                  <a16:creationId xmlns:a16="http://schemas.microsoft.com/office/drawing/2014/main" id="{0747D319-F19A-23B5-0518-590B7A16F628}"/>
                </a:ext>
              </a:extLst>
            </p:cNvPr>
            <p:cNvSpPr/>
            <p:nvPr/>
          </p:nvSpPr>
          <p:spPr>
            <a:xfrm>
              <a:off x="1213104" y="2444831"/>
              <a:ext cx="162000" cy="162000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Flowchart: Connector 9">
              <a:extLst>
                <a:ext uri="{FF2B5EF4-FFF2-40B4-BE49-F238E27FC236}">
                  <a16:creationId xmlns:a16="http://schemas.microsoft.com/office/drawing/2014/main" id="{B128DB22-CFAE-41C8-5F10-FC00F4C86F51}"/>
                </a:ext>
              </a:extLst>
            </p:cNvPr>
            <p:cNvSpPr/>
            <p:nvPr/>
          </p:nvSpPr>
          <p:spPr>
            <a:xfrm>
              <a:off x="1213104" y="2950799"/>
              <a:ext cx="162000" cy="162000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Flowchart: Connector 26">
              <a:extLst>
                <a:ext uri="{FF2B5EF4-FFF2-40B4-BE49-F238E27FC236}">
                  <a16:creationId xmlns:a16="http://schemas.microsoft.com/office/drawing/2014/main" id="{366FAB1C-D4F7-1973-10D4-06F599FDB8EE}"/>
                </a:ext>
              </a:extLst>
            </p:cNvPr>
            <p:cNvSpPr/>
            <p:nvPr/>
          </p:nvSpPr>
          <p:spPr>
            <a:xfrm>
              <a:off x="1213104" y="1938863"/>
              <a:ext cx="162000" cy="162000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F33578-20FC-7ED1-03EA-80B726183578}"/>
                </a:ext>
              </a:extLst>
            </p:cNvPr>
            <p:cNvSpPr txBox="1"/>
            <p:nvPr/>
          </p:nvSpPr>
          <p:spPr>
            <a:xfrm>
              <a:off x="1587184" y="2342023"/>
              <a:ext cx="2925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0EFE3C-F2D9-3268-0611-0B895157D43E}"/>
                </a:ext>
              </a:extLst>
            </p:cNvPr>
            <p:cNvSpPr txBox="1"/>
            <p:nvPr/>
          </p:nvSpPr>
          <p:spPr>
            <a:xfrm>
              <a:off x="1587184" y="1329229"/>
              <a:ext cx="2925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85B083-2F69-AF7F-8EC9-23B48512A661}"/>
                </a:ext>
              </a:extLst>
            </p:cNvPr>
            <p:cNvSpPr txBox="1"/>
            <p:nvPr/>
          </p:nvSpPr>
          <p:spPr>
            <a:xfrm>
              <a:off x="1485593" y="1784336"/>
              <a:ext cx="1704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EA0EE8-E6CE-2EF1-B256-729C72644585}"/>
                </a:ext>
              </a:extLst>
            </p:cNvPr>
            <p:cNvSpPr txBox="1"/>
            <p:nvPr/>
          </p:nvSpPr>
          <p:spPr>
            <a:xfrm>
              <a:off x="1587184" y="2858244"/>
              <a:ext cx="334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Takeaway messages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2" descr="Free Health Google Slides themes and PowerPoint templates">
            <a:extLst>
              <a:ext uri="{FF2B5EF4-FFF2-40B4-BE49-F238E27FC236}">
                <a16:creationId xmlns:a16="http://schemas.microsoft.com/office/drawing/2014/main" id="{E7C8A2B6-AD63-E5B2-8A05-18B48607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t="15602" r="46507" b="15603"/>
          <a:stretch/>
        </p:blipFill>
        <p:spPr bwMode="auto">
          <a:xfrm>
            <a:off x="5450568" y="1150059"/>
            <a:ext cx="3341670" cy="31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764;p41">
            <a:extLst>
              <a:ext uri="{FF2B5EF4-FFF2-40B4-BE49-F238E27FC236}">
                <a16:creationId xmlns:a16="http://schemas.microsoft.com/office/drawing/2014/main" id="{6F036C00-7C94-8869-775E-9C44BEA38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7693"/>
            <a:ext cx="8229600" cy="48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  <a:ea typeface="Verdana"/>
                <a:cs typeface="Verdana" panose="020B0604030504040204" pitchFamily="34" charset="0"/>
              </a:rPr>
              <a:t>Agenda</a:t>
            </a:r>
            <a:endParaRPr lang="en-US" b="0">
              <a:solidFill>
                <a:schemeClr val="accent1">
                  <a:lumMod val="75000"/>
                  <a:lumOff val="25000"/>
                </a:schemeClr>
              </a:solidFill>
              <a:latin typeface="Comic Sans MS" panose="030F0902030302020204" pitchFamily="66" charset="0"/>
              <a:ea typeface="Verdana"/>
              <a:cs typeface="Verdana" panose="020B060403050404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D014E0-6155-86C3-B920-3A3AC86BBB53}"/>
              </a:ext>
            </a:extLst>
          </p:cNvPr>
          <p:cNvCxnSpPr>
            <a:stCxn id="5" idx="0"/>
            <a:endCxn id="7" idx="4"/>
          </p:cNvCxnSpPr>
          <p:nvPr/>
        </p:nvCxnSpPr>
        <p:spPr>
          <a:xfrm>
            <a:off x="1141522" y="1750512"/>
            <a:ext cx="0" cy="167990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10638ED-BF6E-DB39-D1FF-6AF41567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2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64;p41">
            <a:extLst>
              <a:ext uri="{FF2B5EF4-FFF2-40B4-BE49-F238E27FC236}">
                <a16:creationId xmlns:a16="http://schemas.microsoft.com/office/drawing/2014/main" id="{6F036C00-7C94-8869-775E-9C44BEA38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7693"/>
            <a:ext cx="8229600" cy="48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  <a:ea typeface="Verdana"/>
                <a:cs typeface="Verdana" panose="020B0604030504040204" pitchFamily="34" charset="0"/>
              </a:rPr>
              <a:t>Methodology</a:t>
            </a:r>
            <a:endParaRPr lang="en-US" b="0" dirty="0">
              <a:solidFill>
                <a:schemeClr val="accent1">
                  <a:lumMod val="75000"/>
                  <a:lumOff val="25000"/>
                </a:schemeClr>
              </a:solidFill>
              <a:latin typeface="Comic Sans MS" panose="030F0902030302020204" pitchFamily="66" charset="0"/>
              <a:ea typeface="Verdana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2F52B-9608-1B72-E5CF-C97C7016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30C4CF-89F6-5ADB-C05E-24636A827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"/>
          <a:stretch/>
        </p:blipFill>
        <p:spPr>
          <a:xfrm>
            <a:off x="1366804" y="782375"/>
            <a:ext cx="6727587" cy="35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4D0E-B8BA-254E-BCB5-5CF40AEA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E5A20A-567B-8E06-A373-AB4325F751B6}"/>
              </a:ext>
            </a:extLst>
          </p:cNvPr>
          <p:cNvSpPr txBox="1">
            <a:spLocks/>
          </p:cNvSpPr>
          <p:nvPr/>
        </p:nvSpPr>
        <p:spPr>
          <a:xfrm>
            <a:off x="2924124" y="126114"/>
            <a:ext cx="7435470" cy="54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E19ED-D6CC-FAFD-02CE-C55EDA856273}"/>
              </a:ext>
            </a:extLst>
          </p:cNvPr>
          <p:cNvSpPr txBox="1"/>
          <p:nvPr/>
        </p:nvSpPr>
        <p:spPr>
          <a:xfrm>
            <a:off x="484094" y="667923"/>
            <a:ext cx="31294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 and assumption:-</a:t>
            </a:r>
          </a:p>
          <a:p>
            <a:endParaRPr lang="en-US" dirty="0"/>
          </a:p>
          <a:p>
            <a:r>
              <a:rPr lang="en-US" dirty="0"/>
              <a:t>Our main hypothesis was that transfer learning can better help to tackle  challenge of NER task in NLP.</a:t>
            </a:r>
          </a:p>
          <a:p>
            <a:endParaRPr lang="en-US" dirty="0"/>
          </a:p>
          <a:p>
            <a:r>
              <a:rPr lang="en-US" dirty="0"/>
              <a:t>Our assumption was finetuning a pretrained embedding from a bigger corpus would better perform in understanding the context of given sentence.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B598B-F611-51DC-D36D-02D9B708182F}"/>
              </a:ext>
            </a:extLst>
          </p:cNvPr>
          <p:cNvSpPr txBox="1"/>
          <p:nvPr/>
        </p:nvSpPr>
        <p:spPr>
          <a:xfrm>
            <a:off x="484094" y="3455070"/>
            <a:ext cx="31294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 of Method:-</a:t>
            </a:r>
          </a:p>
          <a:p>
            <a:endParaRPr lang="en-US" dirty="0"/>
          </a:p>
          <a:p>
            <a:r>
              <a:rPr lang="en-US" dirty="0"/>
              <a:t>ML based- Flair framework (HuggingFace)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B5C45-2DFE-AA60-EF10-5DBE9C5C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695" y="1317955"/>
            <a:ext cx="4149412" cy="29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4D0E-B8BA-254E-BCB5-5CF40AEA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CDE5AA-2374-DA27-044C-5EE312A56B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2755" y="1253052"/>
            <a:ext cx="3857151" cy="30343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E5A20A-567B-8E06-A373-AB4325F751B6}"/>
              </a:ext>
            </a:extLst>
          </p:cNvPr>
          <p:cNvSpPr txBox="1">
            <a:spLocks/>
          </p:cNvSpPr>
          <p:nvPr/>
        </p:nvSpPr>
        <p:spPr>
          <a:xfrm>
            <a:off x="2973022" y="126115"/>
            <a:ext cx="7386572" cy="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C78C9-DE2A-740F-8701-523BE2FFC55C}"/>
              </a:ext>
            </a:extLst>
          </p:cNvPr>
          <p:cNvSpPr txBox="1"/>
          <p:nvPr/>
        </p:nvSpPr>
        <p:spPr>
          <a:xfrm>
            <a:off x="544650" y="733275"/>
            <a:ext cx="315394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Evaluation:-</a:t>
            </a:r>
            <a:endParaRPr lang="en-US" sz="1050" dirty="0"/>
          </a:p>
          <a:p>
            <a:r>
              <a:rPr lang="en-US" sz="1050" dirty="0"/>
              <a:t>Programming language:- Python, Colab (GPU-resource)</a:t>
            </a:r>
          </a:p>
          <a:p>
            <a:endParaRPr lang="en-US" sz="1050" dirty="0"/>
          </a:p>
          <a:p>
            <a:r>
              <a:rPr lang="en-US" sz="1050" b="1" dirty="0"/>
              <a:t>Preprocessing steps:-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/>
              <a:t>Importing data from IDRISI in GitHub.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/>
              <a:t>Changing the tagging from “BILOU” to “BIOES”.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50" dirty="0"/>
              <a:t>Changing multiple tags like STAT, CNTY to “LOC”.</a:t>
            </a:r>
          </a:p>
          <a:p>
            <a:endParaRPr lang="en-US" dirty="0"/>
          </a:p>
          <a:p>
            <a:r>
              <a:rPr lang="en-US" sz="1000" b="1" dirty="0"/>
              <a:t>LMR model:-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Using the Flair framework from “HuggingFace”.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Deberta V3 pretrained on “OntoNote5”.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Adding a linear layer for reprojecting the embeddings.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Adding a linear layer for feature detection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Optimizing the loss function by using weights.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000" dirty="0"/>
          </a:p>
          <a:p>
            <a:r>
              <a:rPr lang="en-US" sz="1000" b="1" dirty="0"/>
              <a:t>Off-the-shelf adopted tools:-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/>
              <a:t>Using the easy to use NLP framework from HuggingFace called “Flair”.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9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4D0E-B8BA-254E-BCB5-5CF40AEA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CDE5AA-2374-DA27-044C-5EE312A56B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2755" y="1253052"/>
            <a:ext cx="3857151" cy="30343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E5A20A-567B-8E06-A373-AB4325F751B6}"/>
              </a:ext>
            </a:extLst>
          </p:cNvPr>
          <p:cNvSpPr txBox="1">
            <a:spLocks/>
          </p:cNvSpPr>
          <p:nvPr/>
        </p:nvSpPr>
        <p:spPr>
          <a:xfrm>
            <a:off x="2176331" y="126114"/>
            <a:ext cx="8183263" cy="54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</a:rPr>
              <a:t>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C78C9-DE2A-740F-8701-523BE2FFC55C}"/>
              </a:ext>
            </a:extLst>
          </p:cNvPr>
          <p:cNvSpPr txBox="1"/>
          <p:nvPr/>
        </p:nvSpPr>
        <p:spPr>
          <a:xfrm>
            <a:off x="544650" y="963097"/>
            <a:ext cx="3153946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Training &amp; Development:-</a:t>
            </a:r>
            <a:endParaRPr lang="en-US" sz="105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The pretrained embeddings were used from deberta model that was trained on “OntoNote5”.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Input data Schema:- The input data was from IDRISI-R GitHub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The data format was changed from “BILOU” to “BIOES”.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Only single label “LOC” used for all location.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Total training data 14392 and validation data is 2056.</a:t>
            </a:r>
          </a:p>
          <a:p>
            <a:endParaRPr lang="en-US" dirty="0"/>
          </a:p>
          <a:p>
            <a:r>
              <a:rPr lang="en-US" sz="1000" b="1" dirty="0"/>
              <a:t>Model Tuning :-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Hyper parameters:-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/>
              <a:t>learning rate:- 5.0e-6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>
                <a:latin typeface="+mj-lt"/>
              </a:rPr>
              <a:t>Reproject embedding:- True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0" dirty="0">
                <a:solidFill>
                  <a:srgbClr val="000000"/>
                </a:solidFill>
                <a:effectLst/>
                <a:latin typeface="+mj-lt"/>
              </a:rPr>
              <a:t>Mini batch size:- 7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>
                <a:latin typeface="+mj-lt"/>
              </a:rPr>
              <a:t>Epochs:- 3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b="0" dirty="0">
                <a:solidFill>
                  <a:srgbClr val="000000"/>
                </a:solidFill>
                <a:effectLst/>
                <a:latin typeface="+mj-lt"/>
              </a:rPr>
              <a:t>Optimizer:- AdamW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>
                <a:latin typeface="+mj-lt"/>
              </a:rPr>
              <a:t>Weight decay: - 0.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000" dirty="0">
                <a:latin typeface="+mj-lt"/>
              </a:rPr>
              <a:t>Hidden state:- 768</a:t>
            </a:r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4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764;p41">
            <a:extLst>
              <a:ext uri="{FF2B5EF4-FFF2-40B4-BE49-F238E27FC236}">
                <a16:creationId xmlns:a16="http://schemas.microsoft.com/office/drawing/2014/main" id="{6F036C00-7C94-8869-775E-9C44BEA38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87693"/>
            <a:ext cx="8229600" cy="48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accent1">
                    <a:lumMod val="75000"/>
                    <a:lumOff val="25000"/>
                  </a:schemeClr>
                </a:solidFill>
                <a:latin typeface="Comic Sans MS" panose="030F0902030302020204" pitchFamily="66" charset="0"/>
                <a:ea typeface="Verdana"/>
                <a:cs typeface="Verdana" panose="020B0604030504040204" pitchFamily="34" charset="0"/>
              </a:rPr>
              <a:t>Evaluation</a:t>
            </a:r>
            <a:endParaRPr lang="en-US" b="0" dirty="0">
              <a:solidFill>
                <a:schemeClr val="accent1">
                  <a:lumMod val="75000"/>
                  <a:lumOff val="25000"/>
                </a:schemeClr>
              </a:solidFill>
              <a:latin typeface="Comic Sans MS" panose="030F0902030302020204" pitchFamily="66" charset="0"/>
              <a:ea typeface="Verdana"/>
              <a:cs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78EF8-A132-3D54-4220-37A8BD05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903" y="866552"/>
            <a:ext cx="5242454" cy="38687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C1D11-8E8B-0FCD-1762-BFA6302F0162}"/>
              </a:ext>
            </a:extLst>
          </p:cNvPr>
          <p:cNvSpPr txBox="1"/>
          <p:nvPr/>
        </p:nvSpPr>
        <p:spPr>
          <a:xfrm>
            <a:off x="494907" y="1462078"/>
            <a:ext cx="26447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 we can see that Flair based DeBerta model performs well for the disaster-prone dataset.</a:t>
            </a:r>
          </a:p>
          <a:p>
            <a:pPr algn="just"/>
            <a:r>
              <a:rPr lang="en-US" dirty="0"/>
              <a:t> </a:t>
            </a:r>
          </a:p>
          <a:p>
            <a:pPr algn="just"/>
            <a:r>
              <a:rPr lang="en-US" dirty="0"/>
              <a:t>Flair-DeBerta based model has a F-1 score of </a:t>
            </a:r>
            <a:r>
              <a:rPr lang="en-US" dirty="0">
                <a:highlight>
                  <a:srgbClr val="FFFF00"/>
                </a:highlight>
              </a:rPr>
              <a:t>0.902</a:t>
            </a:r>
            <a:r>
              <a:rPr lang="en-US" dirty="0"/>
              <a:t> while BERT and CRF model have score of </a:t>
            </a:r>
            <a:r>
              <a:rPr lang="en-US" dirty="0">
                <a:highlight>
                  <a:srgbClr val="00FFFF"/>
                </a:highlight>
              </a:rPr>
              <a:t>0.889 and 0.864.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Therefore, our system better performs than the existing LMR models.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B5204-8DD6-1124-9B77-0C34B1AC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" y="4566384"/>
            <a:ext cx="2044109" cy="45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54852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536</Words>
  <Application>Microsoft Office PowerPoint</Application>
  <PresentationFormat>On-screen Show (16:9)</PresentationFormat>
  <Paragraphs>84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Roboto Slab</vt:lpstr>
      <vt:lpstr>Wingdings</vt:lpstr>
      <vt:lpstr>Lobster Two</vt:lpstr>
      <vt:lpstr>Open Sans</vt:lpstr>
      <vt:lpstr>Montserrat</vt:lpstr>
      <vt:lpstr>Comic Sans MS</vt:lpstr>
      <vt:lpstr>Investor Social Media by Slidesgo</vt:lpstr>
      <vt:lpstr>PowerPoint Presentation</vt:lpstr>
      <vt:lpstr>PowerPoint Presentation</vt:lpstr>
      <vt:lpstr>Mission Statement</vt:lpstr>
      <vt:lpstr>Agenda</vt:lpstr>
      <vt:lpstr>Methodology</vt:lpstr>
      <vt:lpstr>PowerPoint Presentation</vt:lpstr>
      <vt:lpstr>PowerPoint Presentation</vt:lpstr>
      <vt:lpstr>PowerPoint Presentation</vt:lpstr>
      <vt:lpstr>Evaluation</vt:lpstr>
      <vt:lpstr>Takeaway Messages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OKLAHOMA COMMUNITY CREDIT UNION COMPANY PROJECT</dc:title>
  <dc:creator>Vishal Tyagi</dc:creator>
  <cp:lastModifiedBy>Prathamesh Kulkarni</cp:lastModifiedBy>
  <cp:revision>4</cp:revision>
  <dcterms:modified xsi:type="dcterms:W3CDTF">2022-12-12T02:41:16Z</dcterms:modified>
</cp:coreProperties>
</file>